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68" r:id="rId3"/>
    <p:sldMasterId id="2147483780" r:id="rId4"/>
    <p:sldMasterId id="2147483792" r:id="rId5"/>
    <p:sldMasterId id="2147483985" r:id="rId6"/>
    <p:sldMasterId id="2147483997" r:id="rId7"/>
  </p:sldMasterIdLst>
  <p:sldIdLst>
    <p:sldId id="292" r:id="rId8"/>
    <p:sldId id="286" r:id="rId9"/>
    <p:sldId id="287" r:id="rId10"/>
    <p:sldId id="288" r:id="rId11"/>
    <p:sldId id="289" r:id="rId12"/>
    <p:sldId id="297" r:id="rId13"/>
    <p:sldId id="296" r:id="rId14"/>
    <p:sldId id="265" r:id="rId15"/>
    <p:sldId id="266" r:id="rId16"/>
    <p:sldId id="290" r:id="rId17"/>
    <p:sldId id="284" r:id="rId18"/>
    <p:sldId id="291" r:id="rId19"/>
    <p:sldId id="293" r:id="rId20"/>
    <p:sldId id="295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61081-83CC-4CB7-8069-CE31B0B951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DBB64-331E-4570-9A1C-4029D907FF8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СУИЦИД</a:t>
          </a:r>
          <a:endParaRPr lang="ru-RU" dirty="0">
            <a:solidFill>
              <a:schemeClr val="tx1"/>
            </a:solidFill>
          </a:endParaRPr>
        </a:p>
      </dgm:t>
    </dgm:pt>
    <dgm:pt modelId="{F5CE0464-47D2-484E-8BDC-B90D08BE5D22}" type="parTrans" cxnId="{2BAFB713-0079-4A1B-9372-5EF85D30406B}">
      <dgm:prSet/>
      <dgm:spPr/>
      <dgm:t>
        <a:bodyPr/>
        <a:lstStyle/>
        <a:p>
          <a:endParaRPr lang="ru-RU"/>
        </a:p>
      </dgm:t>
    </dgm:pt>
    <dgm:pt modelId="{B0B8F4FA-3517-463F-AC4A-AC1FD1104684}" type="sibTrans" cxnId="{2BAFB713-0079-4A1B-9372-5EF85D30406B}">
      <dgm:prSet/>
      <dgm:spPr/>
      <dgm:t>
        <a:bodyPr/>
        <a:lstStyle/>
        <a:p>
          <a:endParaRPr lang="ru-RU"/>
        </a:p>
      </dgm:t>
    </dgm:pt>
    <dgm:pt modelId="{E583D88F-6D0B-47DC-99A7-A51B978F84B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Демонстративный</a:t>
          </a:r>
          <a:endParaRPr lang="ru-RU" dirty="0">
            <a:solidFill>
              <a:schemeClr val="tx1"/>
            </a:solidFill>
          </a:endParaRPr>
        </a:p>
      </dgm:t>
    </dgm:pt>
    <dgm:pt modelId="{B13CD348-6C64-4326-A8DB-8CF3575D00A7}" type="parTrans" cxnId="{EB5FA2EB-B01F-430B-82C6-BB9278443D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4175E2-29DF-4323-89FE-367B060825A2}" type="sibTrans" cxnId="{EB5FA2EB-B01F-430B-82C6-BB9278443DA8}">
      <dgm:prSet/>
      <dgm:spPr/>
      <dgm:t>
        <a:bodyPr/>
        <a:lstStyle/>
        <a:p>
          <a:endParaRPr lang="ru-RU"/>
        </a:p>
      </dgm:t>
    </dgm:pt>
    <dgm:pt modelId="{1D5E0575-0648-49F7-A1A8-A1464455EE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Аффективный</a:t>
          </a:r>
          <a:endParaRPr lang="ru-RU" dirty="0">
            <a:solidFill>
              <a:schemeClr val="tx1"/>
            </a:solidFill>
          </a:endParaRPr>
        </a:p>
      </dgm:t>
    </dgm:pt>
    <dgm:pt modelId="{C0471C26-51CC-4212-BDE8-F58FB9B69491}" type="parTrans" cxnId="{52EA19FF-550C-47D3-8575-BB11D86DF1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EF9574-164E-407F-9F90-D1082413FC02}" type="sibTrans" cxnId="{52EA19FF-550C-47D3-8575-BB11D86DF1C1}">
      <dgm:prSet/>
      <dgm:spPr/>
      <dgm:t>
        <a:bodyPr/>
        <a:lstStyle/>
        <a:p>
          <a:endParaRPr lang="ru-RU"/>
        </a:p>
      </dgm:t>
    </dgm:pt>
    <dgm:pt modelId="{17B90528-5F73-48A1-85FB-79530D42719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Истинный</a:t>
          </a:r>
          <a:endParaRPr lang="ru-RU" dirty="0">
            <a:solidFill>
              <a:schemeClr val="tx1"/>
            </a:solidFill>
          </a:endParaRPr>
        </a:p>
      </dgm:t>
    </dgm:pt>
    <dgm:pt modelId="{735CFBA4-95EB-40FB-8E03-D1BC4E82995E}" type="parTrans" cxnId="{E1A92848-6740-45B8-9CB4-CEC633294B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7984EB-1147-4C62-9318-53AF1DB8734E}" type="sibTrans" cxnId="{E1A92848-6740-45B8-9CB4-CEC633294BF7}">
      <dgm:prSet/>
      <dgm:spPr/>
      <dgm:t>
        <a:bodyPr/>
        <a:lstStyle/>
        <a:p>
          <a:endParaRPr lang="ru-RU"/>
        </a:p>
      </dgm:t>
    </dgm:pt>
    <dgm:pt modelId="{D0C39C04-3993-4E98-83EE-00E3B537D79D}" type="pres">
      <dgm:prSet presAssocID="{8E961081-83CC-4CB7-8069-CE31B0B951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3DDA38-7B20-4503-BC51-015C051927D6}" type="pres">
      <dgm:prSet presAssocID="{EC2DBB64-331E-4570-9A1C-4029D907FF8C}" presName="hierRoot1" presStyleCnt="0">
        <dgm:presLayoutVars>
          <dgm:hierBranch val="init"/>
        </dgm:presLayoutVars>
      </dgm:prSet>
      <dgm:spPr/>
    </dgm:pt>
    <dgm:pt modelId="{51DCBE97-E5BA-4DA2-BF91-90E4E3DAE322}" type="pres">
      <dgm:prSet presAssocID="{EC2DBB64-331E-4570-9A1C-4029D907FF8C}" presName="rootComposite1" presStyleCnt="0"/>
      <dgm:spPr/>
    </dgm:pt>
    <dgm:pt modelId="{4891D716-363C-41F8-9C74-A6B618D1DFC4}" type="pres">
      <dgm:prSet presAssocID="{EC2DBB64-331E-4570-9A1C-4029D907FF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7B733-79BD-4CFC-9A6D-757193D447CB}" type="pres">
      <dgm:prSet presAssocID="{EC2DBB64-331E-4570-9A1C-4029D907FF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D381AB-2ECF-4A9B-A592-A3ADB2A68528}" type="pres">
      <dgm:prSet presAssocID="{EC2DBB64-331E-4570-9A1C-4029D907FF8C}" presName="hierChild2" presStyleCnt="0"/>
      <dgm:spPr/>
    </dgm:pt>
    <dgm:pt modelId="{1221F8EF-EEB6-42C2-AF46-F6F1640B4683}" type="pres">
      <dgm:prSet presAssocID="{B13CD348-6C64-4326-A8DB-8CF3575D00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68D6CFD-8525-4589-A261-65AA7F996D0F}" type="pres">
      <dgm:prSet presAssocID="{E583D88F-6D0B-47DC-99A7-A51B978F84B6}" presName="hierRoot2" presStyleCnt="0">
        <dgm:presLayoutVars>
          <dgm:hierBranch val="init"/>
        </dgm:presLayoutVars>
      </dgm:prSet>
      <dgm:spPr/>
    </dgm:pt>
    <dgm:pt modelId="{BDBBFD69-BD0F-4715-AD43-66C6F2428B5D}" type="pres">
      <dgm:prSet presAssocID="{E583D88F-6D0B-47DC-99A7-A51B978F84B6}" presName="rootComposite" presStyleCnt="0"/>
      <dgm:spPr/>
    </dgm:pt>
    <dgm:pt modelId="{66291741-A4D1-40C2-93C8-0A2B9E8EB9BD}" type="pres">
      <dgm:prSet presAssocID="{E583D88F-6D0B-47DC-99A7-A51B978F84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C50D0-8AEB-4BEA-9AEA-6570A1989A54}" type="pres">
      <dgm:prSet presAssocID="{E583D88F-6D0B-47DC-99A7-A51B978F84B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A19C5E-DF83-4BD2-8BA1-162020685A01}" type="pres">
      <dgm:prSet presAssocID="{E583D88F-6D0B-47DC-99A7-A51B978F84B6}" presName="hierChild4" presStyleCnt="0"/>
      <dgm:spPr/>
    </dgm:pt>
    <dgm:pt modelId="{30692580-CE87-40E2-B377-A00AD49B7527}" type="pres">
      <dgm:prSet presAssocID="{E583D88F-6D0B-47DC-99A7-A51B978F84B6}" presName="hierChild5" presStyleCnt="0"/>
      <dgm:spPr/>
    </dgm:pt>
    <dgm:pt modelId="{E30CBF80-2E94-4819-9C0A-1D8B652C0472}" type="pres">
      <dgm:prSet presAssocID="{C0471C26-51CC-4212-BDE8-F58FB9B6949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95F71E0-C30C-44A9-9AFC-FD71E4FCA8D7}" type="pres">
      <dgm:prSet presAssocID="{1D5E0575-0648-49F7-A1A8-A1464455EE71}" presName="hierRoot2" presStyleCnt="0">
        <dgm:presLayoutVars>
          <dgm:hierBranch val="init"/>
        </dgm:presLayoutVars>
      </dgm:prSet>
      <dgm:spPr/>
    </dgm:pt>
    <dgm:pt modelId="{4431E289-4DF9-4974-83C6-C20595C26D30}" type="pres">
      <dgm:prSet presAssocID="{1D5E0575-0648-49F7-A1A8-A1464455EE71}" presName="rootComposite" presStyleCnt="0"/>
      <dgm:spPr/>
    </dgm:pt>
    <dgm:pt modelId="{8C3BFEA1-AD2B-427B-8A7F-092871CEC31B}" type="pres">
      <dgm:prSet presAssocID="{1D5E0575-0648-49F7-A1A8-A1464455EE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EF7F5-C841-4F88-8CD6-60B96265AB8A}" type="pres">
      <dgm:prSet presAssocID="{1D5E0575-0648-49F7-A1A8-A1464455EE71}" presName="rootConnector" presStyleLbl="node2" presStyleIdx="1" presStyleCnt="3"/>
      <dgm:spPr/>
      <dgm:t>
        <a:bodyPr/>
        <a:lstStyle/>
        <a:p>
          <a:endParaRPr lang="ru-RU"/>
        </a:p>
      </dgm:t>
    </dgm:pt>
    <dgm:pt modelId="{A430E993-0C0E-4204-9818-3D9442E6C697}" type="pres">
      <dgm:prSet presAssocID="{1D5E0575-0648-49F7-A1A8-A1464455EE71}" presName="hierChild4" presStyleCnt="0"/>
      <dgm:spPr/>
    </dgm:pt>
    <dgm:pt modelId="{A909406A-59C3-451C-82C9-B9A1932FAB5C}" type="pres">
      <dgm:prSet presAssocID="{1D5E0575-0648-49F7-A1A8-A1464455EE71}" presName="hierChild5" presStyleCnt="0"/>
      <dgm:spPr/>
    </dgm:pt>
    <dgm:pt modelId="{ED14F221-084C-43B9-A34D-C198CCAEC70C}" type="pres">
      <dgm:prSet presAssocID="{735CFBA4-95EB-40FB-8E03-D1BC4E82995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C0023C2-0918-4FAC-AD41-7C3474A8DD3D}" type="pres">
      <dgm:prSet presAssocID="{17B90528-5F73-48A1-85FB-79530D427198}" presName="hierRoot2" presStyleCnt="0">
        <dgm:presLayoutVars>
          <dgm:hierBranch val="init"/>
        </dgm:presLayoutVars>
      </dgm:prSet>
      <dgm:spPr/>
    </dgm:pt>
    <dgm:pt modelId="{272668B3-B581-466C-B69F-73C919AE9574}" type="pres">
      <dgm:prSet presAssocID="{17B90528-5F73-48A1-85FB-79530D427198}" presName="rootComposite" presStyleCnt="0"/>
      <dgm:spPr/>
    </dgm:pt>
    <dgm:pt modelId="{B510B8DD-8C30-4435-8BB5-60BBA690E999}" type="pres">
      <dgm:prSet presAssocID="{17B90528-5F73-48A1-85FB-79530D42719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9BB05-D38D-4BBE-B87D-9612A47C038D}" type="pres">
      <dgm:prSet presAssocID="{17B90528-5F73-48A1-85FB-79530D42719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C68DD20-4BC0-42B3-939D-A15DB12F99B4}" type="pres">
      <dgm:prSet presAssocID="{17B90528-5F73-48A1-85FB-79530D427198}" presName="hierChild4" presStyleCnt="0"/>
      <dgm:spPr/>
    </dgm:pt>
    <dgm:pt modelId="{E741AF36-6260-4843-9EDB-FFB651EABDB1}" type="pres">
      <dgm:prSet presAssocID="{17B90528-5F73-48A1-85FB-79530D427198}" presName="hierChild5" presStyleCnt="0"/>
      <dgm:spPr/>
    </dgm:pt>
    <dgm:pt modelId="{CA5E5453-1DBB-41E3-83F5-14F2D3A02F6F}" type="pres">
      <dgm:prSet presAssocID="{EC2DBB64-331E-4570-9A1C-4029D907FF8C}" presName="hierChild3" presStyleCnt="0"/>
      <dgm:spPr/>
    </dgm:pt>
  </dgm:ptLst>
  <dgm:cxnLst>
    <dgm:cxn modelId="{2E6ABB93-3D7E-4594-B773-34C788940FA7}" type="presOf" srcId="{17B90528-5F73-48A1-85FB-79530D427198}" destId="{B510B8DD-8C30-4435-8BB5-60BBA690E999}" srcOrd="0" destOrd="0" presId="urn:microsoft.com/office/officeart/2005/8/layout/orgChart1"/>
    <dgm:cxn modelId="{EB5FA2EB-B01F-430B-82C6-BB9278443DA8}" srcId="{EC2DBB64-331E-4570-9A1C-4029D907FF8C}" destId="{E583D88F-6D0B-47DC-99A7-A51B978F84B6}" srcOrd="0" destOrd="0" parTransId="{B13CD348-6C64-4326-A8DB-8CF3575D00A7}" sibTransId="{B04175E2-29DF-4323-89FE-367B060825A2}"/>
    <dgm:cxn modelId="{CB54E7A5-7811-44AF-A443-EC850F47A89F}" type="presOf" srcId="{EC2DBB64-331E-4570-9A1C-4029D907FF8C}" destId="{4891D716-363C-41F8-9C74-A6B618D1DFC4}" srcOrd="0" destOrd="0" presId="urn:microsoft.com/office/officeart/2005/8/layout/orgChart1"/>
    <dgm:cxn modelId="{2EA2CA2E-C64E-42C9-A1B0-1E5127641996}" type="presOf" srcId="{17B90528-5F73-48A1-85FB-79530D427198}" destId="{BA69BB05-D38D-4BBE-B87D-9612A47C038D}" srcOrd="1" destOrd="0" presId="urn:microsoft.com/office/officeart/2005/8/layout/orgChart1"/>
    <dgm:cxn modelId="{2BAFB713-0079-4A1B-9372-5EF85D30406B}" srcId="{8E961081-83CC-4CB7-8069-CE31B0B951DD}" destId="{EC2DBB64-331E-4570-9A1C-4029D907FF8C}" srcOrd="0" destOrd="0" parTransId="{F5CE0464-47D2-484E-8BDC-B90D08BE5D22}" sibTransId="{B0B8F4FA-3517-463F-AC4A-AC1FD1104684}"/>
    <dgm:cxn modelId="{FD9008E5-8142-4C97-8840-B9BB00148DB9}" type="presOf" srcId="{E583D88F-6D0B-47DC-99A7-A51B978F84B6}" destId="{F79C50D0-8AEB-4BEA-9AEA-6570A1989A54}" srcOrd="1" destOrd="0" presId="urn:microsoft.com/office/officeart/2005/8/layout/orgChart1"/>
    <dgm:cxn modelId="{52EA19FF-550C-47D3-8575-BB11D86DF1C1}" srcId="{EC2DBB64-331E-4570-9A1C-4029D907FF8C}" destId="{1D5E0575-0648-49F7-A1A8-A1464455EE71}" srcOrd="1" destOrd="0" parTransId="{C0471C26-51CC-4212-BDE8-F58FB9B69491}" sibTransId="{6EEF9574-164E-407F-9F90-D1082413FC02}"/>
    <dgm:cxn modelId="{17E70F4F-06E7-475C-9AA3-9E0235581F09}" type="presOf" srcId="{C0471C26-51CC-4212-BDE8-F58FB9B69491}" destId="{E30CBF80-2E94-4819-9C0A-1D8B652C0472}" srcOrd="0" destOrd="0" presId="urn:microsoft.com/office/officeart/2005/8/layout/orgChart1"/>
    <dgm:cxn modelId="{0C81CAB0-DA08-457C-ADD8-301FAEDEEB36}" type="presOf" srcId="{1D5E0575-0648-49F7-A1A8-A1464455EE71}" destId="{34EEF7F5-C841-4F88-8CD6-60B96265AB8A}" srcOrd="1" destOrd="0" presId="urn:microsoft.com/office/officeart/2005/8/layout/orgChart1"/>
    <dgm:cxn modelId="{A2DEC4B0-4EAF-49EF-A608-68A6681BFFB8}" type="presOf" srcId="{1D5E0575-0648-49F7-A1A8-A1464455EE71}" destId="{8C3BFEA1-AD2B-427B-8A7F-092871CEC31B}" srcOrd="0" destOrd="0" presId="urn:microsoft.com/office/officeart/2005/8/layout/orgChart1"/>
    <dgm:cxn modelId="{461D4A0E-A868-4185-861B-4B17E43190E3}" type="presOf" srcId="{B13CD348-6C64-4326-A8DB-8CF3575D00A7}" destId="{1221F8EF-EEB6-42C2-AF46-F6F1640B4683}" srcOrd="0" destOrd="0" presId="urn:microsoft.com/office/officeart/2005/8/layout/orgChart1"/>
    <dgm:cxn modelId="{491C273E-5A9C-4C8D-9312-50F43DECB620}" type="presOf" srcId="{8E961081-83CC-4CB7-8069-CE31B0B951DD}" destId="{D0C39C04-3993-4E98-83EE-00E3B537D79D}" srcOrd="0" destOrd="0" presId="urn:microsoft.com/office/officeart/2005/8/layout/orgChart1"/>
    <dgm:cxn modelId="{E1A92848-6740-45B8-9CB4-CEC633294BF7}" srcId="{EC2DBB64-331E-4570-9A1C-4029D907FF8C}" destId="{17B90528-5F73-48A1-85FB-79530D427198}" srcOrd="2" destOrd="0" parTransId="{735CFBA4-95EB-40FB-8E03-D1BC4E82995E}" sibTransId="{377984EB-1147-4C62-9318-53AF1DB8734E}"/>
    <dgm:cxn modelId="{CC8623D4-5E8D-4135-9300-72C86A5AC739}" type="presOf" srcId="{EC2DBB64-331E-4570-9A1C-4029D907FF8C}" destId="{B347B733-79BD-4CFC-9A6D-757193D447CB}" srcOrd="1" destOrd="0" presId="urn:microsoft.com/office/officeart/2005/8/layout/orgChart1"/>
    <dgm:cxn modelId="{C1C6DD71-283C-430D-838A-351C3985664D}" type="presOf" srcId="{E583D88F-6D0B-47DC-99A7-A51B978F84B6}" destId="{66291741-A4D1-40C2-93C8-0A2B9E8EB9BD}" srcOrd="0" destOrd="0" presId="urn:microsoft.com/office/officeart/2005/8/layout/orgChart1"/>
    <dgm:cxn modelId="{309CDE9E-516B-4754-9D23-05EA3B5A5E4D}" type="presOf" srcId="{735CFBA4-95EB-40FB-8E03-D1BC4E82995E}" destId="{ED14F221-084C-43B9-A34D-C198CCAEC70C}" srcOrd="0" destOrd="0" presId="urn:microsoft.com/office/officeart/2005/8/layout/orgChart1"/>
    <dgm:cxn modelId="{C8B5F33B-D471-4A0D-9588-95FD7F4AF88C}" type="presParOf" srcId="{D0C39C04-3993-4E98-83EE-00E3B537D79D}" destId="{453DDA38-7B20-4503-BC51-015C051927D6}" srcOrd="0" destOrd="0" presId="urn:microsoft.com/office/officeart/2005/8/layout/orgChart1"/>
    <dgm:cxn modelId="{7E4788F7-8552-4D8F-B182-CAD1DEA9A850}" type="presParOf" srcId="{453DDA38-7B20-4503-BC51-015C051927D6}" destId="{51DCBE97-E5BA-4DA2-BF91-90E4E3DAE322}" srcOrd="0" destOrd="0" presId="urn:microsoft.com/office/officeart/2005/8/layout/orgChart1"/>
    <dgm:cxn modelId="{53D58C9A-B666-4548-AFC8-537329EBD731}" type="presParOf" srcId="{51DCBE97-E5BA-4DA2-BF91-90E4E3DAE322}" destId="{4891D716-363C-41F8-9C74-A6B618D1DFC4}" srcOrd="0" destOrd="0" presId="urn:microsoft.com/office/officeart/2005/8/layout/orgChart1"/>
    <dgm:cxn modelId="{EF81FD2E-357D-4584-AF4C-522035B0AE69}" type="presParOf" srcId="{51DCBE97-E5BA-4DA2-BF91-90E4E3DAE322}" destId="{B347B733-79BD-4CFC-9A6D-757193D447CB}" srcOrd="1" destOrd="0" presId="urn:microsoft.com/office/officeart/2005/8/layout/orgChart1"/>
    <dgm:cxn modelId="{B1282183-0F1E-4B4B-81B4-D8C1A0A1D201}" type="presParOf" srcId="{453DDA38-7B20-4503-BC51-015C051927D6}" destId="{EDD381AB-2ECF-4A9B-A592-A3ADB2A68528}" srcOrd="1" destOrd="0" presId="urn:microsoft.com/office/officeart/2005/8/layout/orgChart1"/>
    <dgm:cxn modelId="{F77CCD0F-B410-44CE-BB3F-50C31DE3810C}" type="presParOf" srcId="{EDD381AB-2ECF-4A9B-A592-A3ADB2A68528}" destId="{1221F8EF-EEB6-42C2-AF46-F6F1640B4683}" srcOrd="0" destOrd="0" presId="urn:microsoft.com/office/officeart/2005/8/layout/orgChart1"/>
    <dgm:cxn modelId="{78234C7C-8E65-49B4-B200-07ECDBC27918}" type="presParOf" srcId="{EDD381AB-2ECF-4A9B-A592-A3ADB2A68528}" destId="{D68D6CFD-8525-4589-A261-65AA7F996D0F}" srcOrd="1" destOrd="0" presId="urn:microsoft.com/office/officeart/2005/8/layout/orgChart1"/>
    <dgm:cxn modelId="{C828A69E-F74E-43C9-AB00-F54FC6009875}" type="presParOf" srcId="{D68D6CFD-8525-4589-A261-65AA7F996D0F}" destId="{BDBBFD69-BD0F-4715-AD43-66C6F2428B5D}" srcOrd="0" destOrd="0" presId="urn:microsoft.com/office/officeart/2005/8/layout/orgChart1"/>
    <dgm:cxn modelId="{76DB2528-ED7E-4484-8199-7245207B1E5F}" type="presParOf" srcId="{BDBBFD69-BD0F-4715-AD43-66C6F2428B5D}" destId="{66291741-A4D1-40C2-93C8-0A2B9E8EB9BD}" srcOrd="0" destOrd="0" presId="urn:microsoft.com/office/officeart/2005/8/layout/orgChart1"/>
    <dgm:cxn modelId="{B3C46EAB-E9ED-42D7-88DB-D16228B67981}" type="presParOf" srcId="{BDBBFD69-BD0F-4715-AD43-66C6F2428B5D}" destId="{F79C50D0-8AEB-4BEA-9AEA-6570A1989A54}" srcOrd="1" destOrd="0" presId="urn:microsoft.com/office/officeart/2005/8/layout/orgChart1"/>
    <dgm:cxn modelId="{EA6A0236-9AB7-4884-B384-2A8B1CE78876}" type="presParOf" srcId="{D68D6CFD-8525-4589-A261-65AA7F996D0F}" destId="{32A19C5E-DF83-4BD2-8BA1-162020685A01}" srcOrd="1" destOrd="0" presId="urn:microsoft.com/office/officeart/2005/8/layout/orgChart1"/>
    <dgm:cxn modelId="{B731A5D7-6E8D-45AB-9F20-F2F3F8BA6528}" type="presParOf" srcId="{D68D6CFD-8525-4589-A261-65AA7F996D0F}" destId="{30692580-CE87-40E2-B377-A00AD49B7527}" srcOrd="2" destOrd="0" presId="urn:microsoft.com/office/officeart/2005/8/layout/orgChart1"/>
    <dgm:cxn modelId="{60438D26-B06E-4716-9CAE-221E7AB38B21}" type="presParOf" srcId="{EDD381AB-2ECF-4A9B-A592-A3ADB2A68528}" destId="{E30CBF80-2E94-4819-9C0A-1D8B652C0472}" srcOrd="2" destOrd="0" presId="urn:microsoft.com/office/officeart/2005/8/layout/orgChart1"/>
    <dgm:cxn modelId="{D0FAFF81-9C24-4720-BF15-5D4D74FC6DE6}" type="presParOf" srcId="{EDD381AB-2ECF-4A9B-A592-A3ADB2A68528}" destId="{095F71E0-C30C-44A9-9AFC-FD71E4FCA8D7}" srcOrd="3" destOrd="0" presId="urn:microsoft.com/office/officeart/2005/8/layout/orgChart1"/>
    <dgm:cxn modelId="{30EA881F-AC47-40A0-98AF-6A0EEF7716F5}" type="presParOf" srcId="{095F71E0-C30C-44A9-9AFC-FD71E4FCA8D7}" destId="{4431E289-4DF9-4974-83C6-C20595C26D30}" srcOrd="0" destOrd="0" presId="urn:microsoft.com/office/officeart/2005/8/layout/orgChart1"/>
    <dgm:cxn modelId="{58E129C6-02D0-4013-8C96-2625128754A7}" type="presParOf" srcId="{4431E289-4DF9-4974-83C6-C20595C26D30}" destId="{8C3BFEA1-AD2B-427B-8A7F-092871CEC31B}" srcOrd="0" destOrd="0" presId="urn:microsoft.com/office/officeart/2005/8/layout/orgChart1"/>
    <dgm:cxn modelId="{D208BC5E-14C0-468C-B8DD-01B906BA8D51}" type="presParOf" srcId="{4431E289-4DF9-4974-83C6-C20595C26D30}" destId="{34EEF7F5-C841-4F88-8CD6-60B96265AB8A}" srcOrd="1" destOrd="0" presId="urn:microsoft.com/office/officeart/2005/8/layout/orgChart1"/>
    <dgm:cxn modelId="{1FAAD743-141E-4313-8353-57210AB72F17}" type="presParOf" srcId="{095F71E0-C30C-44A9-9AFC-FD71E4FCA8D7}" destId="{A430E993-0C0E-4204-9818-3D9442E6C697}" srcOrd="1" destOrd="0" presId="urn:microsoft.com/office/officeart/2005/8/layout/orgChart1"/>
    <dgm:cxn modelId="{1E525FF2-AFF2-43EB-A076-2B1877B65D77}" type="presParOf" srcId="{095F71E0-C30C-44A9-9AFC-FD71E4FCA8D7}" destId="{A909406A-59C3-451C-82C9-B9A1932FAB5C}" srcOrd="2" destOrd="0" presId="urn:microsoft.com/office/officeart/2005/8/layout/orgChart1"/>
    <dgm:cxn modelId="{CFBA5D8C-E0FF-44D6-B6A7-7324D66D4983}" type="presParOf" srcId="{EDD381AB-2ECF-4A9B-A592-A3ADB2A68528}" destId="{ED14F221-084C-43B9-A34D-C198CCAEC70C}" srcOrd="4" destOrd="0" presId="urn:microsoft.com/office/officeart/2005/8/layout/orgChart1"/>
    <dgm:cxn modelId="{B5F100CC-0066-4028-AB35-D4498AC1E3CA}" type="presParOf" srcId="{EDD381AB-2ECF-4A9B-A592-A3ADB2A68528}" destId="{2C0023C2-0918-4FAC-AD41-7C3474A8DD3D}" srcOrd="5" destOrd="0" presId="urn:microsoft.com/office/officeart/2005/8/layout/orgChart1"/>
    <dgm:cxn modelId="{F0CB7FC0-C998-4C68-9522-E185E7BD473F}" type="presParOf" srcId="{2C0023C2-0918-4FAC-AD41-7C3474A8DD3D}" destId="{272668B3-B581-466C-B69F-73C919AE9574}" srcOrd="0" destOrd="0" presId="urn:microsoft.com/office/officeart/2005/8/layout/orgChart1"/>
    <dgm:cxn modelId="{8E2281B4-9F39-4C93-907E-00D34E8057C8}" type="presParOf" srcId="{272668B3-B581-466C-B69F-73C919AE9574}" destId="{B510B8DD-8C30-4435-8BB5-60BBA690E999}" srcOrd="0" destOrd="0" presId="urn:microsoft.com/office/officeart/2005/8/layout/orgChart1"/>
    <dgm:cxn modelId="{3CE0E078-718C-4B24-9A31-99CFBC6F58D4}" type="presParOf" srcId="{272668B3-B581-466C-B69F-73C919AE9574}" destId="{BA69BB05-D38D-4BBE-B87D-9612A47C038D}" srcOrd="1" destOrd="0" presId="urn:microsoft.com/office/officeart/2005/8/layout/orgChart1"/>
    <dgm:cxn modelId="{AEE84C41-86B1-4C75-933F-2301A722CC59}" type="presParOf" srcId="{2C0023C2-0918-4FAC-AD41-7C3474A8DD3D}" destId="{EC68DD20-4BC0-42B3-939D-A15DB12F99B4}" srcOrd="1" destOrd="0" presId="urn:microsoft.com/office/officeart/2005/8/layout/orgChart1"/>
    <dgm:cxn modelId="{557D7112-9C2A-4583-BB13-38F1D3AD17A7}" type="presParOf" srcId="{2C0023C2-0918-4FAC-AD41-7C3474A8DD3D}" destId="{E741AF36-6260-4843-9EDB-FFB651EABDB1}" srcOrd="2" destOrd="0" presId="urn:microsoft.com/office/officeart/2005/8/layout/orgChart1"/>
    <dgm:cxn modelId="{CFD6204A-656E-4140-AA78-E16C1D838F59}" type="presParOf" srcId="{453DDA38-7B20-4503-BC51-015C051927D6}" destId="{CA5E5453-1DBB-41E3-83F5-14F2D3A02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DF496-18CE-4BFD-9F30-B6F9B1B7F6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F4145-0D91-4416-8FA9-25D5D710693C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Демонстративный суицид </a:t>
          </a:r>
          <a:endParaRPr lang="ru-RU" dirty="0">
            <a:solidFill>
              <a:schemeClr val="tx1"/>
            </a:solidFill>
          </a:endParaRPr>
        </a:p>
      </dgm:t>
    </dgm:pt>
    <dgm:pt modelId="{1E221B11-2F3B-4272-BC55-44826F5E27BF}" type="parTrans" cxnId="{B3E06DA1-A152-4474-A5E6-93ABECF500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EC4B9E-5DBD-4880-B085-C5A3B1256F8C}" type="sibTrans" cxnId="{B3E06DA1-A152-4474-A5E6-93ABECF500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2E40A4-B480-49CA-ABBF-DF2C05478E4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Шантаж</a:t>
          </a:r>
          <a:endParaRPr lang="ru-RU" dirty="0">
            <a:solidFill>
              <a:schemeClr val="tx1"/>
            </a:solidFill>
          </a:endParaRPr>
        </a:p>
      </dgm:t>
    </dgm:pt>
    <dgm:pt modelId="{B280B46B-2DB1-4986-AAE9-9E6D1DEBCF14}" type="parTrans" cxnId="{36CF4031-5620-454B-B18E-5996388700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34F895-7A9A-4BA1-8BC2-39A4CD32A706}" type="sibTrans" cxnId="{36CF4031-5620-454B-B18E-5996388700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711839-5501-481E-A594-F20F498687E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Внимание</a:t>
          </a:r>
          <a:endParaRPr lang="ru-RU" dirty="0">
            <a:solidFill>
              <a:schemeClr val="tx1"/>
            </a:solidFill>
          </a:endParaRPr>
        </a:p>
      </dgm:t>
    </dgm:pt>
    <dgm:pt modelId="{858D5958-656F-4576-B481-ED85CCCF3E2D}" type="sibTrans" cxnId="{25D30957-7122-43D6-8798-829EC02B4A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09C41F-F7F7-474E-B313-30F37CE93AF1}" type="parTrans" cxnId="{25D30957-7122-43D6-8798-829EC02B4A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7349C2-80FF-49C0-9720-531A065F0E14}" type="pres">
      <dgm:prSet presAssocID="{652DF496-18CE-4BFD-9F30-B6F9B1B7F6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4E92E-494F-4605-82E4-01886B061042}" type="pres">
      <dgm:prSet presAssocID="{3B3F4145-0D91-4416-8FA9-25D5D710693C}" presName="roof" presStyleLbl="dkBgShp" presStyleIdx="0" presStyleCnt="2" custScaleY="133113"/>
      <dgm:spPr/>
      <dgm:t>
        <a:bodyPr/>
        <a:lstStyle/>
        <a:p>
          <a:endParaRPr lang="ru-RU"/>
        </a:p>
      </dgm:t>
    </dgm:pt>
    <dgm:pt modelId="{4FB615EF-EA20-4866-881A-5BE4D85840B1}" type="pres">
      <dgm:prSet presAssocID="{3B3F4145-0D91-4416-8FA9-25D5D710693C}" presName="pillars" presStyleCnt="0"/>
      <dgm:spPr/>
    </dgm:pt>
    <dgm:pt modelId="{D703F70F-AFFB-4957-910B-EF4BDF4141FD}" type="pres">
      <dgm:prSet presAssocID="{3B3F4145-0D91-4416-8FA9-25D5D710693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F0F3-3C52-4DC0-BFEE-24B96ACEA8D3}" type="pres">
      <dgm:prSet presAssocID="{2F711839-5501-481E-A594-F20F498687E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E42A-D3B8-4131-B4E9-A82A267DE421}" type="pres">
      <dgm:prSet presAssocID="{3B3F4145-0D91-4416-8FA9-25D5D710693C}" presName="base" presStyleLbl="dkBgShp" presStyleIdx="1" presStyleCnt="2"/>
      <dgm:spPr/>
    </dgm:pt>
  </dgm:ptLst>
  <dgm:cxnLst>
    <dgm:cxn modelId="{9B1BCE9C-B19E-4B36-8E80-A2ADF5316060}" type="presOf" srcId="{3B3F4145-0D91-4416-8FA9-25D5D710693C}" destId="{9EB4E92E-494F-4605-82E4-01886B061042}" srcOrd="0" destOrd="0" presId="urn:microsoft.com/office/officeart/2005/8/layout/hList3"/>
    <dgm:cxn modelId="{B3E06DA1-A152-4474-A5E6-93ABECF5008A}" srcId="{652DF496-18CE-4BFD-9F30-B6F9B1B7F6CD}" destId="{3B3F4145-0D91-4416-8FA9-25D5D710693C}" srcOrd="0" destOrd="0" parTransId="{1E221B11-2F3B-4272-BC55-44826F5E27BF}" sibTransId="{54EC4B9E-5DBD-4880-B085-C5A3B1256F8C}"/>
    <dgm:cxn modelId="{36CF4031-5620-454B-B18E-5996388700C5}" srcId="{3B3F4145-0D91-4416-8FA9-25D5D710693C}" destId="{272E40A4-B480-49CA-ABBF-DF2C05478E4A}" srcOrd="0" destOrd="0" parTransId="{B280B46B-2DB1-4986-AAE9-9E6D1DEBCF14}" sibTransId="{E934F895-7A9A-4BA1-8BC2-39A4CD32A706}"/>
    <dgm:cxn modelId="{E1D3E743-0A05-4224-9171-08E6B17842AD}" type="presOf" srcId="{652DF496-18CE-4BFD-9F30-B6F9B1B7F6CD}" destId="{AB7349C2-80FF-49C0-9720-531A065F0E14}" srcOrd="0" destOrd="0" presId="urn:microsoft.com/office/officeart/2005/8/layout/hList3"/>
    <dgm:cxn modelId="{18384057-4FB5-44B9-A7B8-2D10F9287903}" type="presOf" srcId="{2F711839-5501-481E-A594-F20F498687E3}" destId="{44BFF0F3-3C52-4DC0-BFEE-24B96ACEA8D3}" srcOrd="0" destOrd="0" presId="urn:microsoft.com/office/officeart/2005/8/layout/hList3"/>
    <dgm:cxn modelId="{A8651118-07BA-45F8-BFB4-BCE37D77C79D}" type="presOf" srcId="{272E40A4-B480-49CA-ABBF-DF2C05478E4A}" destId="{D703F70F-AFFB-4957-910B-EF4BDF4141FD}" srcOrd="0" destOrd="0" presId="urn:microsoft.com/office/officeart/2005/8/layout/hList3"/>
    <dgm:cxn modelId="{25D30957-7122-43D6-8798-829EC02B4A6C}" srcId="{3B3F4145-0D91-4416-8FA9-25D5D710693C}" destId="{2F711839-5501-481E-A594-F20F498687E3}" srcOrd="1" destOrd="0" parTransId="{EC09C41F-F7F7-474E-B313-30F37CE93AF1}" sibTransId="{858D5958-656F-4576-B481-ED85CCCF3E2D}"/>
    <dgm:cxn modelId="{6453D4CE-3699-4B0A-88C2-29A59EDFDE08}" type="presParOf" srcId="{AB7349C2-80FF-49C0-9720-531A065F0E14}" destId="{9EB4E92E-494F-4605-82E4-01886B061042}" srcOrd="0" destOrd="0" presId="urn:microsoft.com/office/officeart/2005/8/layout/hList3"/>
    <dgm:cxn modelId="{C9A7722E-D341-4460-99F2-C9A4CCAF81AB}" type="presParOf" srcId="{AB7349C2-80FF-49C0-9720-531A065F0E14}" destId="{4FB615EF-EA20-4866-881A-5BE4D85840B1}" srcOrd="1" destOrd="0" presId="urn:microsoft.com/office/officeart/2005/8/layout/hList3"/>
    <dgm:cxn modelId="{62BA7DA4-7EAB-49A3-8556-EE3CEB54C44A}" type="presParOf" srcId="{4FB615EF-EA20-4866-881A-5BE4D85840B1}" destId="{D703F70F-AFFB-4957-910B-EF4BDF4141FD}" srcOrd="0" destOrd="0" presId="urn:microsoft.com/office/officeart/2005/8/layout/hList3"/>
    <dgm:cxn modelId="{2B4BC8D2-604C-4FA8-8DB1-C94D9857C33D}" type="presParOf" srcId="{4FB615EF-EA20-4866-881A-5BE4D85840B1}" destId="{44BFF0F3-3C52-4DC0-BFEE-24B96ACEA8D3}" srcOrd="1" destOrd="0" presId="urn:microsoft.com/office/officeart/2005/8/layout/hList3"/>
    <dgm:cxn modelId="{771ACCAB-070D-4DC7-B390-F444F2073900}" type="presParOf" srcId="{AB7349C2-80FF-49C0-9720-531A065F0E14}" destId="{2910E42A-D3B8-4131-B4E9-A82A267DE42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FC7F9-EC60-4B5C-BD24-DE3D0007B2E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04B5C-EE68-4F21-A3F9-877FE9C10E8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Сильные негативные эмоции</a:t>
          </a:r>
          <a:endParaRPr lang="ru-RU" dirty="0">
            <a:solidFill>
              <a:schemeClr val="tx1"/>
            </a:solidFill>
          </a:endParaRPr>
        </a:p>
      </dgm:t>
    </dgm:pt>
    <dgm:pt modelId="{F0D0F818-E104-459D-96A3-B11613B1B0E2}" type="parTrans" cxnId="{8E5ADEDC-B2E7-4995-A68D-3AAB528C7A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2BA080-E874-40CE-8784-540667C07CD2}" type="sibTrans" cxnId="{8E5ADEDC-B2E7-4995-A68D-3AAB528C7A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22D92E-B7C3-491D-93CF-2AF195E93217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Алкогольно</a:t>
          </a:r>
          <a:r>
            <a:rPr lang="ru-RU" dirty="0" smtClean="0">
              <a:solidFill>
                <a:schemeClr val="tx1"/>
              </a:solidFill>
            </a:rPr>
            <a:t> - наркотическое опьянение</a:t>
          </a:r>
          <a:endParaRPr lang="ru-RU" dirty="0">
            <a:solidFill>
              <a:schemeClr val="tx1"/>
            </a:solidFill>
          </a:endParaRPr>
        </a:p>
      </dgm:t>
    </dgm:pt>
    <dgm:pt modelId="{5A7725FA-C951-4F37-ADA7-80FF101CAC34}" type="parTrans" cxnId="{93AB46AA-E0A2-4B42-898F-BF7D71DFC7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8E7629-4B2D-4583-A353-2911CD6FDF1F}" type="sibTrans" cxnId="{93AB46AA-E0A2-4B42-898F-BF7D71DFC7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F1B967-514D-4C40-8DF2-14B3442DE81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Аффективный суицид</a:t>
          </a:r>
          <a:endParaRPr lang="ru-RU" dirty="0">
            <a:solidFill>
              <a:schemeClr val="tx1"/>
            </a:solidFill>
          </a:endParaRPr>
        </a:p>
      </dgm:t>
    </dgm:pt>
    <dgm:pt modelId="{E931D0D2-2B97-4C2A-A892-D23C783018E4}" type="sibTrans" cxnId="{55ADF1B5-E4DA-466F-A43C-335F2C9D4B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0C9DDA-6AD6-4D31-83E2-5F8D944B9213}" type="parTrans" cxnId="{55ADF1B5-E4DA-466F-A43C-335F2C9D4B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CC849B-DC3B-450C-9342-33FBD4D31127}" type="pres">
      <dgm:prSet presAssocID="{FA9FC7F9-EC60-4B5C-BD24-DE3D0007B2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CDB8F-BA21-4D2C-A18B-896219676AD7}" type="pres">
      <dgm:prSet presAssocID="{CAF1B967-514D-4C40-8DF2-14B3442DE811}" presName="roof" presStyleLbl="dkBgShp" presStyleIdx="0" presStyleCnt="2"/>
      <dgm:spPr/>
      <dgm:t>
        <a:bodyPr/>
        <a:lstStyle/>
        <a:p>
          <a:endParaRPr lang="ru-RU"/>
        </a:p>
      </dgm:t>
    </dgm:pt>
    <dgm:pt modelId="{9B141F3C-5CB6-46D9-8742-18B75899D5A9}" type="pres">
      <dgm:prSet presAssocID="{CAF1B967-514D-4C40-8DF2-14B3442DE811}" presName="pillars" presStyleCnt="0"/>
      <dgm:spPr/>
    </dgm:pt>
    <dgm:pt modelId="{B40A0E1E-37F5-48D7-B41B-9AD8D4EFCBBF}" type="pres">
      <dgm:prSet presAssocID="{CAF1B967-514D-4C40-8DF2-14B3442DE81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FDD7-4A4B-4A6D-AB23-F2D0CF94D126}" type="pres">
      <dgm:prSet presAssocID="{A822D92E-B7C3-491D-93CF-2AF195E93217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907E-B075-4EF5-B7C9-EBBDC46361E5}" type="pres">
      <dgm:prSet presAssocID="{CAF1B967-514D-4C40-8DF2-14B3442DE811}" presName="base" presStyleLbl="dkBgShp" presStyleIdx="1" presStyleCnt="2"/>
      <dgm:spPr/>
    </dgm:pt>
  </dgm:ptLst>
  <dgm:cxnLst>
    <dgm:cxn modelId="{B0B88143-3796-44C8-816A-65B65D515A46}" type="presOf" srcId="{FA9FC7F9-EC60-4B5C-BD24-DE3D0007B2ED}" destId="{45CC849B-DC3B-450C-9342-33FBD4D31127}" srcOrd="0" destOrd="0" presId="urn:microsoft.com/office/officeart/2005/8/layout/hList3"/>
    <dgm:cxn modelId="{E08A9F97-52C8-418C-B40F-E8A00F806D9F}" type="presOf" srcId="{A822D92E-B7C3-491D-93CF-2AF195E93217}" destId="{3269FDD7-4A4B-4A6D-AB23-F2D0CF94D126}" srcOrd="0" destOrd="0" presId="urn:microsoft.com/office/officeart/2005/8/layout/hList3"/>
    <dgm:cxn modelId="{55ADF1B5-E4DA-466F-A43C-335F2C9D4B3A}" srcId="{FA9FC7F9-EC60-4B5C-BD24-DE3D0007B2ED}" destId="{CAF1B967-514D-4C40-8DF2-14B3442DE811}" srcOrd="0" destOrd="0" parTransId="{300C9DDA-6AD6-4D31-83E2-5F8D944B9213}" sibTransId="{E931D0D2-2B97-4C2A-A892-D23C783018E4}"/>
    <dgm:cxn modelId="{93AB46AA-E0A2-4B42-898F-BF7D71DFC7FB}" srcId="{CAF1B967-514D-4C40-8DF2-14B3442DE811}" destId="{A822D92E-B7C3-491D-93CF-2AF195E93217}" srcOrd="1" destOrd="0" parTransId="{5A7725FA-C951-4F37-ADA7-80FF101CAC34}" sibTransId="{DE8E7629-4B2D-4583-A353-2911CD6FDF1F}"/>
    <dgm:cxn modelId="{CB84D943-155D-4F0D-AEE7-1361CC024C90}" type="presOf" srcId="{9E104B5C-EE68-4F21-A3F9-877FE9C10E84}" destId="{B40A0E1E-37F5-48D7-B41B-9AD8D4EFCBBF}" srcOrd="0" destOrd="0" presId="urn:microsoft.com/office/officeart/2005/8/layout/hList3"/>
    <dgm:cxn modelId="{10A40371-95BD-44E8-9156-91C5D54E0971}" type="presOf" srcId="{CAF1B967-514D-4C40-8DF2-14B3442DE811}" destId="{340CDB8F-BA21-4D2C-A18B-896219676AD7}" srcOrd="0" destOrd="0" presId="urn:microsoft.com/office/officeart/2005/8/layout/hList3"/>
    <dgm:cxn modelId="{8E5ADEDC-B2E7-4995-A68D-3AAB528C7AFC}" srcId="{CAF1B967-514D-4C40-8DF2-14B3442DE811}" destId="{9E104B5C-EE68-4F21-A3F9-877FE9C10E84}" srcOrd="0" destOrd="0" parTransId="{F0D0F818-E104-459D-96A3-B11613B1B0E2}" sibTransId="{162BA080-E874-40CE-8784-540667C07CD2}"/>
    <dgm:cxn modelId="{5437041A-15C8-409E-B947-E147E39CCE23}" type="presParOf" srcId="{45CC849B-DC3B-450C-9342-33FBD4D31127}" destId="{340CDB8F-BA21-4D2C-A18B-896219676AD7}" srcOrd="0" destOrd="0" presId="urn:microsoft.com/office/officeart/2005/8/layout/hList3"/>
    <dgm:cxn modelId="{1633549D-D45F-4AB4-9BC0-C71E803E19BF}" type="presParOf" srcId="{45CC849B-DC3B-450C-9342-33FBD4D31127}" destId="{9B141F3C-5CB6-46D9-8742-18B75899D5A9}" srcOrd="1" destOrd="0" presId="urn:microsoft.com/office/officeart/2005/8/layout/hList3"/>
    <dgm:cxn modelId="{0B7035C3-98E1-4002-9118-40F10D2869EF}" type="presParOf" srcId="{9B141F3C-5CB6-46D9-8742-18B75899D5A9}" destId="{B40A0E1E-37F5-48D7-B41B-9AD8D4EFCBBF}" srcOrd="0" destOrd="0" presId="urn:microsoft.com/office/officeart/2005/8/layout/hList3"/>
    <dgm:cxn modelId="{4A32BE11-05C9-4097-BCA4-12E6B848217D}" type="presParOf" srcId="{9B141F3C-5CB6-46D9-8742-18B75899D5A9}" destId="{3269FDD7-4A4B-4A6D-AB23-F2D0CF94D126}" srcOrd="1" destOrd="0" presId="urn:microsoft.com/office/officeart/2005/8/layout/hList3"/>
    <dgm:cxn modelId="{F1DA7FC6-7282-470E-997C-64EDDE83D015}" type="presParOf" srcId="{45CC849B-DC3B-450C-9342-33FBD4D31127}" destId="{068A907E-B075-4EF5-B7C9-EBBDC46361E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64329-5ADF-4BC6-BA04-8DD69F4671C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D4748-8495-43F9-B75A-6768DE92C28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Истинный суицид</a:t>
          </a:r>
          <a:endParaRPr lang="ru-RU" dirty="0">
            <a:solidFill>
              <a:schemeClr val="tx1"/>
            </a:solidFill>
          </a:endParaRPr>
        </a:p>
      </dgm:t>
    </dgm:pt>
    <dgm:pt modelId="{592ABF34-947E-4DA8-8848-A4B30F4DEC3D}" type="parTrans" cxnId="{E0505D0E-38A1-45F2-84B5-6117F8E2C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4EF14A-5CEA-4B1F-8D5F-EDEF908F0A0D}" type="sibTrans" cxnId="{E0505D0E-38A1-45F2-84B5-6117F8E2C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0B04F8-BF61-4D3F-A6A8-01A60187788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Депрессия</a:t>
          </a:r>
          <a:endParaRPr lang="ru-RU" dirty="0">
            <a:solidFill>
              <a:schemeClr val="tx1"/>
            </a:solidFill>
          </a:endParaRPr>
        </a:p>
      </dgm:t>
    </dgm:pt>
    <dgm:pt modelId="{CAB506D9-754F-41E3-A0A2-BA07CDBA8ABC}" type="parTrans" cxnId="{D6A8A4D1-1DD7-49CE-85CA-BDA96BDAA7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F9FDAF-8766-4D24-B31A-18C9C0DD0819}" type="sibTrans" cxnId="{D6A8A4D1-1DD7-49CE-85CA-BDA96BDAA7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360496-0C37-4705-9683-58EE0C6D0A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</a:t>
          </a:r>
          <a:endParaRPr lang="ru-RU" dirty="0">
            <a:solidFill>
              <a:schemeClr val="tx1"/>
            </a:solidFill>
          </a:endParaRPr>
        </a:p>
      </dgm:t>
    </dgm:pt>
    <dgm:pt modelId="{3153BA80-4289-4235-A0FF-23CA6700F75F}" type="parTrans" cxnId="{8CB157A5-6D64-44F6-B744-836FEBEF8B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4F0CC5-1BB2-48E9-B01F-1A727D508186}" type="sibTrans" cxnId="{8CB157A5-6D64-44F6-B744-836FEBEF8B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491330-EDE5-4E40-AC5A-36A690897D20}" type="pres">
      <dgm:prSet presAssocID="{64364329-5ADF-4BC6-BA04-8DD69F4671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3C778-16C5-4DD4-84CB-8624FF1898D8}" type="pres">
      <dgm:prSet presAssocID="{F7ED4748-8495-43F9-B75A-6768DE92C282}" presName="roof" presStyleLbl="dkBgShp" presStyleIdx="0" presStyleCnt="2"/>
      <dgm:spPr/>
      <dgm:t>
        <a:bodyPr/>
        <a:lstStyle/>
        <a:p>
          <a:endParaRPr lang="ru-RU"/>
        </a:p>
      </dgm:t>
    </dgm:pt>
    <dgm:pt modelId="{9CF262D6-8F78-49BA-813E-CA660015B48F}" type="pres">
      <dgm:prSet presAssocID="{F7ED4748-8495-43F9-B75A-6768DE92C282}" presName="pillars" presStyleCnt="0"/>
      <dgm:spPr/>
    </dgm:pt>
    <dgm:pt modelId="{5091AB73-F60F-4ED4-9D08-EB022E589650}" type="pres">
      <dgm:prSet presAssocID="{F7ED4748-8495-43F9-B75A-6768DE92C28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DEB51-A12A-498B-863E-6BBE62C8AEBE}" type="pres">
      <dgm:prSet presAssocID="{A0360496-0C37-4705-9683-58EE0C6D0AF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44A8-2850-4392-B848-7C60B66B0B23}" type="pres">
      <dgm:prSet presAssocID="{F7ED4748-8495-43F9-B75A-6768DE92C282}" presName="base" presStyleLbl="dkBgShp" presStyleIdx="1" presStyleCnt="2"/>
      <dgm:spPr/>
    </dgm:pt>
  </dgm:ptLst>
  <dgm:cxnLst>
    <dgm:cxn modelId="{D6A8A4D1-1DD7-49CE-85CA-BDA96BDAA73B}" srcId="{F7ED4748-8495-43F9-B75A-6768DE92C282}" destId="{9E0B04F8-BF61-4D3F-A6A8-01A60187788B}" srcOrd="0" destOrd="0" parTransId="{CAB506D9-754F-41E3-A0A2-BA07CDBA8ABC}" sibTransId="{C4F9FDAF-8766-4D24-B31A-18C9C0DD0819}"/>
    <dgm:cxn modelId="{3E9EB90F-875C-4BF5-AEFA-1866118F5E13}" type="presOf" srcId="{64364329-5ADF-4BC6-BA04-8DD69F4671C0}" destId="{C4491330-EDE5-4E40-AC5A-36A690897D20}" srcOrd="0" destOrd="0" presId="urn:microsoft.com/office/officeart/2005/8/layout/hList3"/>
    <dgm:cxn modelId="{1E143B1A-18C1-4F65-9754-1FAA3C1C8ADD}" type="presOf" srcId="{F7ED4748-8495-43F9-B75A-6768DE92C282}" destId="{6033C778-16C5-4DD4-84CB-8624FF1898D8}" srcOrd="0" destOrd="0" presId="urn:microsoft.com/office/officeart/2005/8/layout/hList3"/>
    <dgm:cxn modelId="{20EA4FA1-C582-48BC-AB88-880FA94F2011}" type="presOf" srcId="{A0360496-0C37-4705-9683-58EE0C6D0AF3}" destId="{BE2DEB51-A12A-498B-863E-6BBE62C8AEBE}" srcOrd="0" destOrd="0" presId="urn:microsoft.com/office/officeart/2005/8/layout/hList3"/>
    <dgm:cxn modelId="{8CB157A5-6D64-44F6-B744-836FEBEF8B54}" srcId="{F7ED4748-8495-43F9-B75A-6768DE92C282}" destId="{A0360496-0C37-4705-9683-58EE0C6D0AF3}" srcOrd="1" destOrd="0" parTransId="{3153BA80-4289-4235-A0FF-23CA6700F75F}" sibTransId="{A74F0CC5-1BB2-48E9-B01F-1A727D508186}"/>
    <dgm:cxn modelId="{E0505D0E-38A1-45F2-84B5-6117F8E2C846}" srcId="{64364329-5ADF-4BC6-BA04-8DD69F4671C0}" destId="{F7ED4748-8495-43F9-B75A-6768DE92C282}" srcOrd="0" destOrd="0" parTransId="{592ABF34-947E-4DA8-8848-A4B30F4DEC3D}" sibTransId="{6D4EF14A-5CEA-4B1F-8D5F-EDEF908F0A0D}"/>
    <dgm:cxn modelId="{E10F5CDE-F5B4-43C6-B459-4D235226B9DD}" type="presOf" srcId="{9E0B04F8-BF61-4D3F-A6A8-01A60187788B}" destId="{5091AB73-F60F-4ED4-9D08-EB022E589650}" srcOrd="0" destOrd="0" presId="urn:microsoft.com/office/officeart/2005/8/layout/hList3"/>
    <dgm:cxn modelId="{68C262EB-C693-442E-86BF-79E1FDEF3DBF}" type="presParOf" srcId="{C4491330-EDE5-4E40-AC5A-36A690897D20}" destId="{6033C778-16C5-4DD4-84CB-8624FF1898D8}" srcOrd="0" destOrd="0" presId="urn:microsoft.com/office/officeart/2005/8/layout/hList3"/>
    <dgm:cxn modelId="{407A8F9D-A1B0-46E9-A853-27090D357D3B}" type="presParOf" srcId="{C4491330-EDE5-4E40-AC5A-36A690897D20}" destId="{9CF262D6-8F78-49BA-813E-CA660015B48F}" srcOrd="1" destOrd="0" presId="urn:microsoft.com/office/officeart/2005/8/layout/hList3"/>
    <dgm:cxn modelId="{627DD959-9926-4BE2-9C3B-D42F5CD99218}" type="presParOf" srcId="{9CF262D6-8F78-49BA-813E-CA660015B48F}" destId="{5091AB73-F60F-4ED4-9D08-EB022E589650}" srcOrd="0" destOrd="0" presId="urn:microsoft.com/office/officeart/2005/8/layout/hList3"/>
    <dgm:cxn modelId="{7595FF8B-7611-4A21-A225-811C28D87951}" type="presParOf" srcId="{9CF262D6-8F78-49BA-813E-CA660015B48F}" destId="{BE2DEB51-A12A-498B-863E-6BBE62C8AEBE}" srcOrd="1" destOrd="0" presId="urn:microsoft.com/office/officeart/2005/8/layout/hList3"/>
    <dgm:cxn modelId="{850ECCE0-4B87-4E40-BD70-CAB6C769CE61}" type="presParOf" srcId="{C4491330-EDE5-4E40-AC5A-36A690897D20}" destId="{2E9444A8-2850-4392-B848-7C60B66B0B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7745AD-76DC-41D8-AD2D-B9BE86B8EE1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B8F87-C3FA-4FFC-A8B9-D5B5E58CD79B}">
      <dgm:prSet phldrT="[Текст]"/>
      <dgm:spPr/>
      <dgm:t>
        <a:bodyPr/>
        <a:lstStyle/>
        <a:p>
          <a:r>
            <a:rPr lang="ru-RU" dirty="0" smtClean="0"/>
            <a:t>Наличие маркеров</a:t>
          </a:r>
          <a:endParaRPr lang="ru-RU" dirty="0"/>
        </a:p>
      </dgm:t>
    </dgm:pt>
    <dgm:pt modelId="{3283E1D7-401A-4EB1-99B3-371BF2E5692D}" type="parTrans" cxnId="{309269A5-EF38-4EB0-81C8-67F463E0751C}">
      <dgm:prSet/>
      <dgm:spPr/>
      <dgm:t>
        <a:bodyPr/>
        <a:lstStyle/>
        <a:p>
          <a:endParaRPr lang="ru-RU"/>
        </a:p>
      </dgm:t>
    </dgm:pt>
    <dgm:pt modelId="{E86F986F-B6EB-48F2-BE0A-20F79E69C65F}" type="sibTrans" cxnId="{309269A5-EF38-4EB0-81C8-67F463E0751C}">
      <dgm:prSet/>
      <dgm:spPr/>
      <dgm:t>
        <a:bodyPr/>
        <a:lstStyle/>
        <a:p>
          <a:endParaRPr lang="ru-RU"/>
        </a:p>
      </dgm:t>
    </dgm:pt>
    <dgm:pt modelId="{D39AB8A8-4F45-4B73-B939-0C924EB5F2A1}">
      <dgm:prSet phldrT="[Текст]"/>
      <dgm:spPr/>
      <dgm:t>
        <a:bodyPr/>
        <a:lstStyle/>
        <a:p>
          <a:r>
            <a:rPr lang="ru-RU" dirty="0" smtClean="0"/>
            <a:t>Сбор информации для подтверждения наличия суицидального риска</a:t>
          </a:r>
          <a:endParaRPr lang="ru-RU" dirty="0"/>
        </a:p>
      </dgm:t>
    </dgm:pt>
    <dgm:pt modelId="{265DB8B3-0D92-4BA6-A2D1-096433D2823A}" type="parTrans" cxnId="{809F2653-6ED6-4E8A-AF74-457D8A81257F}">
      <dgm:prSet/>
      <dgm:spPr/>
      <dgm:t>
        <a:bodyPr/>
        <a:lstStyle/>
        <a:p>
          <a:endParaRPr lang="ru-RU"/>
        </a:p>
      </dgm:t>
    </dgm:pt>
    <dgm:pt modelId="{7068723B-A240-4E29-B006-28A80399538F}" type="sibTrans" cxnId="{809F2653-6ED6-4E8A-AF74-457D8A81257F}">
      <dgm:prSet/>
      <dgm:spPr/>
      <dgm:t>
        <a:bodyPr/>
        <a:lstStyle/>
        <a:p>
          <a:endParaRPr lang="ru-RU"/>
        </a:p>
      </dgm:t>
    </dgm:pt>
    <dgm:pt modelId="{B95DBB8D-80F1-4BC5-90C3-AEB90FDB3248}">
      <dgm:prSet phldrT="[Текст]"/>
      <dgm:spPr/>
      <dgm:t>
        <a:bodyPr/>
        <a:lstStyle/>
        <a:p>
          <a:r>
            <a:rPr lang="ru-RU" dirty="0" smtClean="0"/>
            <a:t>Оказать первую психологическую помощь</a:t>
          </a:r>
          <a:endParaRPr lang="ru-RU" dirty="0"/>
        </a:p>
      </dgm:t>
    </dgm:pt>
    <dgm:pt modelId="{73131665-D114-4962-8F50-8551725F6832}" type="parTrans" cxnId="{A947DBBF-9A35-4271-9D03-6910112BF011}">
      <dgm:prSet/>
      <dgm:spPr/>
      <dgm:t>
        <a:bodyPr/>
        <a:lstStyle/>
        <a:p>
          <a:endParaRPr lang="ru-RU"/>
        </a:p>
      </dgm:t>
    </dgm:pt>
    <dgm:pt modelId="{73E41D86-3CBF-4136-BBCB-C5E50BFF7797}" type="sibTrans" cxnId="{A947DBBF-9A35-4271-9D03-6910112BF011}">
      <dgm:prSet/>
      <dgm:spPr/>
      <dgm:t>
        <a:bodyPr/>
        <a:lstStyle/>
        <a:p>
          <a:endParaRPr lang="ru-RU"/>
        </a:p>
      </dgm:t>
    </dgm:pt>
    <dgm:pt modelId="{64BCD12A-EBF9-41D9-9C5D-CA367271FDA9}">
      <dgm:prSet phldrT="[Текст]"/>
      <dgm:spPr/>
      <dgm:t>
        <a:bodyPr/>
        <a:lstStyle/>
        <a:p>
          <a:r>
            <a:rPr lang="ru-RU" dirty="0" smtClean="0"/>
            <a:t>Предупредить психолога</a:t>
          </a:r>
          <a:endParaRPr lang="ru-RU" dirty="0"/>
        </a:p>
      </dgm:t>
    </dgm:pt>
    <dgm:pt modelId="{7187B97C-4251-401F-9024-C92D1C202893}" type="parTrans" cxnId="{2A9B22D1-CDD5-4C79-A8E9-60822B8291D6}">
      <dgm:prSet/>
      <dgm:spPr/>
      <dgm:t>
        <a:bodyPr/>
        <a:lstStyle/>
        <a:p>
          <a:endParaRPr lang="ru-RU"/>
        </a:p>
      </dgm:t>
    </dgm:pt>
    <dgm:pt modelId="{515D6100-87DA-4A8E-B68E-ED6171FBA263}" type="sibTrans" cxnId="{2A9B22D1-CDD5-4C79-A8E9-60822B8291D6}">
      <dgm:prSet/>
      <dgm:spPr/>
      <dgm:t>
        <a:bodyPr/>
        <a:lstStyle/>
        <a:p>
          <a:endParaRPr lang="ru-RU"/>
        </a:p>
      </dgm:t>
    </dgm:pt>
    <dgm:pt modelId="{E3C0CB30-DED1-4547-B39C-C7CD4B04B4C2}" type="pres">
      <dgm:prSet presAssocID="{807745AD-76DC-41D8-AD2D-B9BE86B8EE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FE869-F9A6-4DFF-BB9F-DA080C0C1D74}" type="pres">
      <dgm:prSet presAssocID="{9ACB8F87-C3FA-4FFC-A8B9-D5B5E58CD79B}" presName="root1" presStyleCnt="0"/>
      <dgm:spPr/>
    </dgm:pt>
    <dgm:pt modelId="{73240A4C-9E20-4FFC-84EC-C00FD2047AD4}" type="pres">
      <dgm:prSet presAssocID="{9ACB8F87-C3FA-4FFC-A8B9-D5B5E58CD7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30E14-23F0-41E8-8003-033D8E088256}" type="pres">
      <dgm:prSet presAssocID="{9ACB8F87-C3FA-4FFC-A8B9-D5B5E58CD79B}" presName="level2hierChild" presStyleCnt="0"/>
      <dgm:spPr/>
    </dgm:pt>
    <dgm:pt modelId="{3CF0C56E-C7AB-4696-8999-5F6287154049}" type="pres">
      <dgm:prSet presAssocID="{265DB8B3-0D92-4BA6-A2D1-096433D2823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DEF4CDFC-DA6E-4BEB-9DFB-4398BC3A2D29}" type="pres">
      <dgm:prSet presAssocID="{265DB8B3-0D92-4BA6-A2D1-096433D2823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DC9DFCBD-2E72-4D83-99F9-5414E21E55A8}" type="pres">
      <dgm:prSet presAssocID="{D39AB8A8-4F45-4B73-B939-0C924EB5F2A1}" presName="root2" presStyleCnt="0"/>
      <dgm:spPr/>
    </dgm:pt>
    <dgm:pt modelId="{0CEECD77-8111-4AAA-A24F-89FAE753A693}" type="pres">
      <dgm:prSet presAssocID="{D39AB8A8-4F45-4B73-B939-0C924EB5F2A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90711-140E-4E7F-A960-DDE57E3A2A55}" type="pres">
      <dgm:prSet presAssocID="{D39AB8A8-4F45-4B73-B939-0C924EB5F2A1}" presName="level3hierChild" presStyleCnt="0"/>
      <dgm:spPr/>
    </dgm:pt>
    <dgm:pt modelId="{38BADEBE-A8BC-41DF-B23A-32ADD2CAD5E7}" type="pres">
      <dgm:prSet presAssocID="{73131665-D114-4962-8F50-8551725F6832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632F6D68-5B62-4175-A48B-4911983BDEF0}" type="pres">
      <dgm:prSet presAssocID="{73131665-D114-4962-8F50-8551725F6832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EBAE298-5879-464F-9916-C95D88555487}" type="pres">
      <dgm:prSet presAssocID="{B95DBB8D-80F1-4BC5-90C3-AEB90FDB3248}" presName="root2" presStyleCnt="0"/>
      <dgm:spPr/>
    </dgm:pt>
    <dgm:pt modelId="{897B1A93-7C5F-483A-A90B-79DE9E70B640}" type="pres">
      <dgm:prSet presAssocID="{B95DBB8D-80F1-4BC5-90C3-AEB90FDB324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0F22-C8D5-4F18-8163-9973F0F0B7C2}" type="pres">
      <dgm:prSet presAssocID="{B95DBB8D-80F1-4BC5-90C3-AEB90FDB3248}" presName="level3hierChild" presStyleCnt="0"/>
      <dgm:spPr/>
    </dgm:pt>
    <dgm:pt modelId="{412AB6E6-5275-44B1-9DE8-10F02C6CCD7D}" type="pres">
      <dgm:prSet presAssocID="{7187B97C-4251-401F-9024-C92D1C202893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8C5448F2-A0CF-422C-8C60-BB11BFD2DA33}" type="pres">
      <dgm:prSet presAssocID="{7187B97C-4251-401F-9024-C92D1C202893}" presName="connTx" presStyleLbl="parChTrans1D3" presStyleIdx="1" presStyleCnt="2"/>
      <dgm:spPr/>
      <dgm:t>
        <a:bodyPr/>
        <a:lstStyle/>
        <a:p>
          <a:endParaRPr lang="ru-RU"/>
        </a:p>
      </dgm:t>
    </dgm:pt>
    <dgm:pt modelId="{BC2DDD48-F62E-4D59-B1EB-56450B4F567C}" type="pres">
      <dgm:prSet presAssocID="{64BCD12A-EBF9-41D9-9C5D-CA367271FDA9}" presName="root2" presStyleCnt="0"/>
      <dgm:spPr/>
    </dgm:pt>
    <dgm:pt modelId="{70FC1FB4-BC61-4ADB-98F8-071972ABEBE4}" type="pres">
      <dgm:prSet presAssocID="{64BCD12A-EBF9-41D9-9C5D-CA367271FDA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DD8F2-0897-433A-91CB-B1AD45917467}" type="pres">
      <dgm:prSet presAssocID="{64BCD12A-EBF9-41D9-9C5D-CA367271FDA9}" presName="level3hierChild" presStyleCnt="0"/>
      <dgm:spPr/>
    </dgm:pt>
  </dgm:ptLst>
  <dgm:cxnLst>
    <dgm:cxn modelId="{59F61447-BFD8-462D-B26F-8D16DCBD5C9D}" type="presOf" srcId="{7187B97C-4251-401F-9024-C92D1C202893}" destId="{412AB6E6-5275-44B1-9DE8-10F02C6CCD7D}" srcOrd="0" destOrd="0" presId="urn:microsoft.com/office/officeart/2005/8/layout/hierarchy2"/>
    <dgm:cxn modelId="{BEA63946-E844-463D-99A2-0F98EFC98F48}" type="presOf" srcId="{9ACB8F87-C3FA-4FFC-A8B9-D5B5E58CD79B}" destId="{73240A4C-9E20-4FFC-84EC-C00FD2047AD4}" srcOrd="0" destOrd="0" presId="urn:microsoft.com/office/officeart/2005/8/layout/hierarchy2"/>
    <dgm:cxn modelId="{FBAB79C2-DC41-4A2F-B493-6C5136F90486}" type="presOf" srcId="{265DB8B3-0D92-4BA6-A2D1-096433D2823A}" destId="{DEF4CDFC-DA6E-4BEB-9DFB-4398BC3A2D29}" srcOrd="1" destOrd="0" presId="urn:microsoft.com/office/officeart/2005/8/layout/hierarchy2"/>
    <dgm:cxn modelId="{1EBBF03E-408E-42E1-98BD-D30A5957D6F7}" type="presOf" srcId="{64BCD12A-EBF9-41D9-9C5D-CA367271FDA9}" destId="{70FC1FB4-BC61-4ADB-98F8-071972ABEBE4}" srcOrd="0" destOrd="0" presId="urn:microsoft.com/office/officeart/2005/8/layout/hierarchy2"/>
    <dgm:cxn modelId="{809F2653-6ED6-4E8A-AF74-457D8A81257F}" srcId="{9ACB8F87-C3FA-4FFC-A8B9-D5B5E58CD79B}" destId="{D39AB8A8-4F45-4B73-B939-0C924EB5F2A1}" srcOrd="0" destOrd="0" parTransId="{265DB8B3-0D92-4BA6-A2D1-096433D2823A}" sibTransId="{7068723B-A240-4E29-B006-28A80399538F}"/>
    <dgm:cxn modelId="{E4A448CE-82FD-4A50-8B7A-3885826FD68A}" type="presOf" srcId="{B95DBB8D-80F1-4BC5-90C3-AEB90FDB3248}" destId="{897B1A93-7C5F-483A-A90B-79DE9E70B640}" srcOrd="0" destOrd="0" presId="urn:microsoft.com/office/officeart/2005/8/layout/hierarchy2"/>
    <dgm:cxn modelId="{0A84CABA-83B8-43FE-8E78-033DC1992D58}" type="presOf" srcId="{7187B97C-4251-401F-9024-C92D1C202893}" destId="{8C5448F2-A0CF-422C-8C60-BB11BFD2DA33}" srcOrd="1" destOrd="0" presId="urn:microsoft.com/office/officeart/2005/8/layout/hierarchy2"/>
    <dgm:cxn modelId="{A947DBBF-9A35-4271-9D03-6910112BF011}" srcId="{D39AB8A8-4F45-4B73-B939-0C924EB5F2A1}" destId="{B95DBB8D-80F1-4BC5-90C3-AEB90FDB3248}" srcOrd="0" destOrd="0" parTransId="{73131665-D114-4962-8F50-8551725F6832}" sibTransId="{73E41D86-3CBF-4136-BBCB-C5E50BFF7797}"/>
    <dgm:cxn modelId="{2C4ABC47-2DD8-4A15-A7F8-4333C174EC38}" type="presOf" srcId="{807745AD-76DC-41D8-AD2D-B9BE86B8EE1E}" destId="{E3C0CB30-DED1-4547-B39C-C7CD4B04B4C2}" srcOrd="0" destOrd="0" presId="urn:microsoft.com/office/officeart/2005/8/layout/hierarchy2"/>
    <dgm:cxn modelId="{309269A5-EF38-4EB0-81C8-67F463E0751C}" srcId="{807745AD-76DC-41D8-AD2D-B9BE86B8EE1E}" destId="{9ACB8F87-C3FA-4FFC-A8B9-D5B5E58CD79B}" srcOrd="0" destOrd="0" parTransId="{3283E1D7-401A-4EB1-99B3-371BF2E5692D}" sibTransId="{E86F986F-B6EB-48F2-BE0A-20F79E69C65F}"/>
    <dgm:cxn modelId="{6647BFFD-326F-4D00-B0FF-EBF815F5D21C}" type="presOf" srcId="{265DB8B3-0D92-4BA6-A2D1-096433D2823A}" destId="{3CF0C56E-C7AB-4696-8999-5F6287154049}" srcOrd="0" destOrd="0" presId="urn:microsoft.com/office/officeart/2005/8/layout/hierarchy2"/>
    <dgm:cxn modelId="{8E3D4096-E0F9-4294-AB31-E7D9179C88AF}" type="presOf" srcId="{73131665-D114-4962-8F50-8551725F6832}" destId="{38BADEBE-A8BC-41DF-B23A-32ADD2CAD5E7}" srcOrd="0" destOrd="0" presId="urn:microsoft.com/office/officeart/2005/8/layout/hierarchy2"/>
    <dgm:cxn modelId="{1946A51C-6E0E-4748-AAFF-453647988325}" type="presOf" srcId="{73131665-D114-4962-8F50-8551725F6832}" destId="{632F6D68-5B62-4175-A48B-4911983BDEF0}" srcOrd="1" destOrd="0" presId="urn:microsoft.com/office/officeart/2005/8/layout/hierarchy2"/>
    <dgm:cxn modelId="{2A9B22D1-CDD5-4C79-A8E9-60822B8291D6}" srcId="{D39AB8A8-4F45-4B73-B939-0C924EB5F2A1}" destId="{64BCD12A-EBF9-41D9-9C5D-CA367271FDA9}" srcOrd="1" destOrd="0" parTransId="{7187B97C-4251-401F-9024-C92D1C202893}" sibTransId="{515D6100-87DA-4A8E-B68E-ED6171FBA263}"/>
    <dgm:cxn modelId="{A6716BB8-C01D-4B0C-8A8A-ECE970636421}" type="presOf" srcId="{D39AB8A8-4F45-4B73-B939-0C924EB5F2A1}" destId="{0CEECD77-8111-4AAA-A24F-89FAE753A693}" srcOrd="0" destOrd="0" presId="urn:microsoft.com/office/officeart/2005/8/layout/hierarchy2"/>
    <dgm:cxn modelId="{AA35B471-6E55-46D6-80EC-E420CD31DB63}" type="presParOf" srcId="{E3C0CB30-DED1-4547-B39C-C7CD4B04B4C2}" destId="{006FE869-F9A6-4DFF-BB9F-DA080C0C1D74}" srcOrd="0" destOrd="0" presId="urn:microsoft.com/office/officeart/2005/8/layout/hierarchy2"/>
    <dgm:cxn modelId="{60E0DB1A-3C41-4DDD-8862-3825A143DA8E}" type="presParOf" srcId="{006FE869-F9A6-4DFF-BB9F-DA080C0C1D74}" destId="{73240A4C-9E20-4FFC-84EC-C00FD2047AD4}" srcOrd="0" destOrd="0" presId="urn:microsoft.com/office/officeart/2005/8/layout/hierarchy2"/>
    <dgm:cxn modelId="{AF31D798-B7E5-41FB-A87D-9D2027C3C26E}" type="presParOf" srcId="{006FE869-F9A6-4DFF-BB9F-DA080C0C1D74}" destId="{4AB30E14-23F0-41E8-8003-033D8E088256}" srcOrd="1" destOrd="0" presId="urn:microsoft.com/office/officeart/2005/8/layout/hierarchy2"/>
    <dgm:cxn modelId="{4B31440F-4D94-4E45-8492-0891961C57A0}" type="presParOf" srcId="{4AB30E14-23F0-41E8-8003-033D8E088256}" destId="{3CF0C56E-C7AB-4696-8999-5F6287154049}" srcOrd="0" destOrd="0" presId="urn:microsoft.com/office/officeart/2005/8/layout/hierarchy2"/>
    <dgm:cxn modelId="{980AEE31-270F-48DB-A6FC-D1C80491E1B1}" type="presParOf" srcId="{3CF0C56E-C7AB-4696-8999-5F6287154049}" destId="{DEF4CDFC-DA6E-4BEB-9DFB-4398BC3A2D29}" srcOrd="0" destOrd="0" presId="urn:microsoft.com/office/officeart/2005/8/layout/hierarchy2"/>
    <dgm:cxn modelId="{97176C1B-30D5-4FE1-918A-DEF761867F31}" type="presParOf" srcId="{4AB30E14-23F0-41E8-8003-033D8E088256}" destId="{DC9DFCBD-2E72-4D83-99F9-5414E21E55A8}" srcOrd="1" destOrd="0" presId="urn:microsoft.com/office/officeart/2005/8/layout/hierarchy2"/>
    <dgm:cxn modelId="{8E98AD4F-40F3-46BA-A81D-F89EF38FD185}" type="presParOf" srcId="{DC9DFCBD-2E72-4D83-99F9-5414E21E55A8}" destId="{0CEECD77-8111-4AAA-A24F-89FAE753A693}" srcOrd="0" destOrd="0" presId="urn:microsoft.com/office/officeart/2005/8/layout/hierarchy2"/>
    <dgm:cxn modelId="{0A56576A-EF19-44BB-9369-D83EB2307C23}" type="presParOf" srcId="{DC9DFCBD-2E72-4D83-99F9-5414E21E55A8}" destId="{97190711-140E-4E7F-A960-DDE57E3A2A55}" srcOrd="1" destOrd="0" presId="urn:microsoft.com/office/officeart/2005/8/layout/hierarchy2"/>
    <dgm:cxn modelId="{1C0186B9-4FC9-4825-93F4-257F29A802A2}" type="presParOf" srcId="{97190711-140E-4E7F-A960-DDE57E3A2A55}" destId="{38BADEBE-A8BC-41DF-B23A-32ADD2CAD5E7}" srcOrd="0" destOrd="0" presId="urn:microsoft.com/office/officeart/2005/8/layout/hierarchy2"/>
    <dgm:cxn modelId="{F9E1ED26-C3E1-4720-9DA8-2EDF364F1FF9}" type="presParOf" srcId="{38BADEBE-A8BC-41DF-B23A-32ADD2CAD5E7}" destId="{632F6D68-5B62-4175-A48B-4911983BDEF0}" srcOrd="0" destOrd="0" presId="urn:microsoft.com/office/officeart/2005/8/layout/hierarchy2"/>
    <dgm:cxn modelId="{42DD0262-8A25-4EF5-8509-024176ADB380}" type="presParOf" srcId="{97190711-140E-4E7F-A960-DDE57E3A2A55}" destId="{FEBAE298-5879-464F-9916-C95D88555487}" srcOrd="1" destOrd="0" presId="urn:microsoft.com/office/officeart/2005/8/layout/hierarchy2"/>
    <dgm:cxn modelId="{0362CCC0-70F1-42E0-8C92-3311CDB982DC}" type="presParOf" srcId="{FEBAE298-5879-464F-9916-C95D88555487}" destId="{897B1A93-7C5F-483A-A90B-79DE9E70B640}" srcOrd="0" destOrd="0" presId="urn:microsoft.com/office/officeart/2005/8/layout/hierarchy2"/>
    <dgm:cxn modelId="{96D900F9-F2B4-45A5-9546-0ED67A94E0B1}" type="presParOf" srcId="{FEBAE298-5879-464F-9916-C95D88555487}" destId="{8EE60F22-C8D5-4F18-8163-9973F0F0B7C2}" srcOrd="1" destOrd="0" presId="urn:microsoft.com/office/officeart/2005/8/layout/hierarchy2"/>
    <dgm:cxn modelId="{F01F4B54-A5CF-4F4F-8927-893EBD042464}" type="presParOf" srcId="{97190711-140E-4E7F-A960-DDE57E3A2A55}" destId="{412AB6E6-5275-44B1-9DE8-10F02C6CCD7D}" srcOrd="2" destOrd="0" presId="urn:microsoft.com/office/officeart/2005/8/layout/hierarchy2"/>
    <dgm:cxn modelId="{3389916C-D31E-4AFA-818B-A454FF8081BC}" type="presParOf" srcId="{412AB6E6-5275-44B1-9DE8-10F02C6CCD7D}" destId="{8C5448F2-A0CF-422C-8C60-BB11BFD2DA33}" srcOrd="0" destOrd="0" presId="urn:microsoft.com/office/officeart/2005/8/layout/hierarchy2"/>
    <dgm:cxn modelId="{2D6CC70D-241D-4309-BE36-C0A2718B6132}" type="presParOf" srcId="{97190711-140E-4E7F-A960-DDE57E3A2A55}" destId="{BC2DDD48-F62E-4D59-B1EB-56450B4F567C}" srcOrd="3" destOrd="0" presId="urn:microsoft.com/office/officeart/2005/8/layout/hierarchy2"/>
    <dgm:cxn modelId="{61609533-3034-48E4-9FCD-C705DCEAA7C6}" type="presParOf" srcId="{BC2DDD48-F62E-4D59-B1EB-56450B4F567C}" destId="{70FC1FB4-BC61-4ADB-98F8-071972ABEBE4}" srcOrd="0" destOrd="0" presId="urn:microsoft.com/office/officeart/2005/8/layout/hierarchy2"/>
    <dgm:cxn modelId="{49FFE897-7E4E-4BFD-A1B9-6A2236429A7B}" type="presParOf" srcId="{BC2DDD48-F62E-4D59-B1EB-56450B4F567C}" destId="{D1ADD8F2-0897-433A-91CB-B1AD459174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6FDBAF-CD5B-4E5E-9C26-C7726B9A1E6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BFEAE5-1FA6-4A58-8F9F-D3CF3AD655C8}">
      <dgm:prSet phldrT="[Текст]"/>
      <dgm:spPr/>
      <dgm:t>
        <a:bodyPr/>
        <a:lstStyle/>
        <a:p>
          <a:r>
            <a:rPr lang="ru-RU" dirty="0" smtClean="0"/>
            <a:t>Активное слушание</a:t>
          </a:r>
          <a:endParaRPr lang="ru-RU" dirty="0"/>
        </a:p>
      </dgm:t>
    </dgm:pt>
    <dgm:pt modelId="{5C03F9C0-F6F0-4228-B960-9C1CD9CB338A}" type="parTrans" cxnId="{37A60474-A9CC-440B-85FC-309CD3DC5349}">
      <dgm:prSet/>
      <dgm:spPr/>
      <dgm:t>
        <a:bodyPr/>
        <a:lstStyle/>
        <a:p>
          <a:endParaRPr lang="ru-RU"/>
        </a:p>
      </dgm:t>
    </dgm:pt>
    <dgm:pt modelId="{CBA14946-943E-4B15-9653-6FDBAB44BC46}" type="sibTrans" cxnId="{37A60474-A9CC-440B-85FC-309CD3DC5349}">
      <dgm:prSet/>
      <dgm:spPr/>
      <dgm:t>
        <a:bodyPr/>
        <a:lstStyle/>
        <a:p>
          <a:endParaRPr lang="ru-RU"/>
        </a:p>
      </dgm:t>
    </dgm:pt>
    <dgm:pt modelId="{8704F6D4-590C-40EC-A85E-B188046B7FB1}">
      <dgm:prSet phldrT="[Текст]"/>
      <dgm:spPr/>
      <dgm:t>
        <a:bodyPr/>
        <a:lstStyle/>
        <a:p>
          <a:r>
            <a:rPr lang="ru-RU" dirty="0" smtClean="0"/>
            <a:t>Поддержка</a:t>
          </a:r>
          <a:endParaRPr lang="ru-RU" dirty="0"/>
        </a:p>
      </dgm:t>
    </dgm:pt>
    <dgm:pt modelId="{42358226-DDB7-4DB3-923A-ED27D365F523}" type="parTrans" cxnId="{67BB6784-BD02-4EA5-AACB-3DF12A073150}">
      <dgm:prSet/>
      <dgm:spPr/>
      <dgm:t>
        <a:bodyPr/>
        <a:lstStyle/>
        <a:p>
          <a:endParaRPr lang="ru-RU"/>
        </a:p>
      </dgm:t>
    </dgm:pt>
    <dgm:pt modelId="{99635620-209F-4957-A827-9CD1B6C2F0BF}" type="sibTrans" cxnId="{67BB6784-BD02-4EA5-AACB-3DF12A073150}">
      <dgm:prSet/>
      <dgm:spPr/>
      <dgm:t>
        <a:bodyPr/>
        <a:lstStyle/>
        <a:p>
          <a:endParaRPr lang="ru-RU"/>
        </a:p>
      </dgm:t>
    </dgm:pt>
    <dgm:pt modelId="{5E49AF6F-F8B9-43AA-9061-7FB5CB23045E}">
      <dgm:prSet phldrT="[Текст]"/>
      <dgm:spPr/>
      <dgm:t>
        <a:bodyPr/>
        <a:lstStyle/>
        <a:p>
          <a:r>
            <a:rPr lang="ru-RU" dirty="0" smtClean="0"/>
            <a:t>Сопереживание</a:t>
          </a:r>
          <a:endParaRPr lang="ru-RU" dirty="0"/>
        </a:p>
      </dgm:t>
    </dgm:pt>
    <dgm:pt modelId="{E1489EFD-8A94-41E7-8BAB-AB480FE9D658}" type="parTrans" cxnId="{10B799EB-2E79-4593-8257-42C3C51E1F5E}">
      <dgm:prSet/>
      <dgm:spPr/>
      <dgm:t>
        <a:bodyPr/>
        <a:lstStyle/>
        <a:p>
          <a:endParaRPr lang="ru-RU"/>
        </a:p>
      </dgm:t>
    </dgm:pt>
    <dgm:pt modelId="{2A443137-C9B6-41D5-B701-70F71A8F5E73}" type="sibTrans" cxnId="{10B799EB-2E79-4593-8257-42C3C51E1F5E}">
      <dgm:prSet/>
      <dgm:spPr/>
      <dgm:t>
        <a:bodyPr/>
        <a:lstStyle/>
        <a:p>
          <a:endParaRPr lang="ru-RU"/>
        </a:p>
      </dgm:t>
    </dgm:pt>
    <dgm:pt modelId="{D7E6750C-1E8E-47EE-9BDF-EDAD6651557B}" type="pres">
      <dgm:prSet presAssocID="{5B6FDBAF-CD5B-4E5E-9C26-C7726B9A1E6A}" presName="Name0" presStyleCnt="0">
        <dgm:presLayoutVars>
          <dgm:dir/>
          <dgm:resizeHandles val="exact"/>
        </dgm:presLayoutVars>
      </dgm:prSet>
      <dgm:spPr/>
    </dgm:pt>
    <dgm:pt modelId="{D07C2B67-BDF3-4723-8BFD-ECE3BDEB3334}" type="pres">
      <dgm:prSet presAssocID="{B7BFEAE5-1FA6-4A58-8F9F-D3CF3AD655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43A3F-06D3-43D9-BCB7-4D2FEAB19AC2}" type="pres">
      <dgm:prSet presAssocID="{CBA14946-943E-4B15-9653-6FDBAB44BC4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8C0EC4-57BC-4B22-9FA9-251BAE1EB170}" type="pres">
      <dgm:prSet presAssocID="{CBA14946-943E-4B15-9653-6FDBAB44BC4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83AF7F-D693-4B07-B0ED-A93C8343D50F}" type="pres">
      <dgm:prSet presAssocID="{8704F6D4-590C-40EC-A85E-B188046B7F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3829-E921-4159-8F5D-952F6014E98D}" type="pres">
      <dgm:prSet presAssocID="{99635620-209F-4957-A827-9CD1B6C2F0B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415B14D-11E9-4BFA-9ACE-EC1A989762FF}" type="pres">
      <dgm:prSet presAssocID="{99635620-209F-4957-A827-9CD1B6C2F0B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249D3F2-0952-46AD-A209-7137F5BB0A29}" type="pres">
      <dgm:prSet presAssocID="{5E49AF6F-F8B9-43AA-9061-7FB5CB2304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DBA2B-C011-4B28-A1EB-93D6C0AEBCB7}" type="presOf" srcId="{B7BFEAE5-1FA6-4A58-8F9F-D3CF3AD655C8}" destId="{D07C2B67-BDF3-4723-8BFD-ECE3BDEB3334}" srcOrd="0" destOrd="0" presId="urn:microsoft.com/office/officeart/2005/8/layout/process1"/>
    <dgm:cxn modelId="{CB73F87F-E208-4FF9-98C7-C268ADE0E1AF}" type="presOf" srcId="{99635620-209F-4957-A827-9CD1B6C2F0BF}" destId="{C98D3829-E921-4159-8F5D-952F6014E98D}" srcOrd="0" destOrd="0" presId="urn:microsoft.com/office/officeart/2005/8/layout/process1"/>
    <dgm:cxn modelId="{E189A93B-BA7C-420D-8667-118DA4210C59}" type="presOf" srcId="{8704F6D4-590C-40EC-A85E-B188046B7FB1}" destId="{9283AF7F-D693-4B07-B0ED-A93C8343D50F}" srcOrd="0" destOrd="0" presId="urn:microsoft.com/office/officeart/2005/8/layout/process1"/>
    <dgm:cxn modelId="{10B799EB-2E79-4593-8257-42C3C51E1F5E}" srcId="{5B6FDBAF-CD5B-4E5E-9C26-C7726B9A1E6A}" destId="{5E49AF6F-F8B9-43AA-9061-7FB5CB23045E}" srcOrd="2" destOrd="0" parTransId="{E1489EFD-8A94-41E7-8BAB-AB480FE9D658}" sibTransId="{2A443137-C9B6-41D5-B701-70F71A8F5E73}"/>
    <dgm:cxn modelId="{75C96A6A-9F59-4D58-861B-667779E27CF6}" type="presOf" srcId="{5B6FDBAF-CD5B-4E5E-9C26-C7726B9A1E6A}" destId="{D7E6750C-1E8E-47EE-9BDF-EDAD6651557B}" srcOrd="0" destOrd="0" presId="urn:microsoft.com/office/officeart/2005/8/layout/process1"/>
    <dgm:cxn modelId="{67BB6784-BD02-4EA5-AACB-3DF12A073150}" srcId="{5B6FDBAF-CD5B-4E5E-9C26-C7726B9A1E6A}" destId="{8704F6D4-590C-40EC-A85E-B188046B7FB1}" srcOrd="1" destOrd="0" parTransId="{42358226-DDB7-4DB3-923A-ED27D365F523}" sibTransId="{99635620-209F-4957-A827-9CD1B6C2F0BF}"/>
    <dgm:cxn modelId="{9F043F4C-461A-4866-BE45-52A169F64178}" type="presOf" srcId="{CBA14946-943E-4B15-9653-6FDBAB44BC46}" destId="{858C0EC4-57BC-4B22-9FA9-251BAE1EB170}" srcOrd="1" destOrd="0" presId="urn:microsoft.com/office/officeart/2005/8/layout/process1"/>
    <dgm:cxn modelId="{37A60474-A9CC-440B-85FC-309CD3DC5349}" srcId="{5B6FDBAF-CD5B-4E5E-9C26-C7726B9A1E6A}" destId="{B7BFEAE5-1FA6-4A58-8F9F-D3CF3AD655C8}" srcOrd="0" destOrd="0" parTransId="{5C03F9C0-F6F0-4228-B960-9C1CD9CB338A}" sibTransId="{CBA14946-943E-4B15-9653-6FDBAB44BC46}"/>
    <dgm:cxn modelId="{F93E5CF3-057D-4BE6-B1AE-7168C7ED1245}" type="presOf" srcId="{99635620-209F-4957-A827-9CD1B6C2F0BF}" destId="{A415B14D-11E9-4BFA-9ACE-EC1A989762FF}" srcOrd="1" destOrd="0" presId="urn:microsoft.com/office/officeart/2005/8/layout/process1"/>
    <dgm:cxn modelId="{F60A8FE8-096C-45D6-9C9E-5A0E3C17D4C4}" type="presOf" srcId="{5E49AF6F-F8B9-43AA-9061-7FB5CB23045E}" destId="{1249D3F2-0952-46AD-A209-7137F5BB0A29}" srcOrd="0" destOrd="0" presId="urn:microsoft.com/office/officeart/2005/8/layout/process1"/>
    <dgm:cxn modelId="{9DC9041C-1A11-4F2E-8F45-E7268322D257}" type="presOf" srcId="{CBA14946-943E-4B15-9653-6FDBAB44BC46}" destId="{C8443A3F-06D3-43D9-BCB7-4D2FEAB19AC2}" srcOrd="0" destOrd="0" presId="urn:microsoft.com/office/officeart/2005/8/layout/process1"/>
    <dgm:cxn modelId="{8D8BD726-8633-403F-A1F4-7EC132D07AE4}" type="presParOf" srcId="{D7E6750C-1E8E-47EE-9BDF-EDAD6651557B}" destId="{D07C2B67-BDF3-4723-8BFD-ECE3BDEB3334}" srcOrd="0" destOrd="0" presId="urn:microsoft.com/office/officeart/2005/8/layout/process1"/>
    <dgm:cxn modelId="{8880BC5C-41F3-4887-8D97-B64E1B4D3AAE}" type="presParOf" srcId="{D7E6750C-1E8E-47EE-9BDF-EDAD6651557B}" destId="{C8443A3F-06D3-43D9-BCB7-4D2FEAB19AC2}" srcOrd="1" destOrd="0" presId="urn:microsoft.com/office/officeart/2005/8/layout/process1"/>
    <dgm:cxn modelId="{52E23BF9-84AF-4F50-BF57-69546E70D482}" type="presParOf" srcId="{C8443A3F-06D3-43D9-BCB7-4D2FEAB19AC2}" destId="{858C0EC4-57BC-4B22-9FA9-251BAE1EB170}" srcOrd="0" destOrd="0" presId="urn:microsoft.com/office/officeart/2005/8/layout/process1"/>
    <dgm:cxn modelId="{2FDAED34-BFA0-485C-A338-058EA44E152B}" type="presParOf" srcId="{D7E6750C-1E8E-47EE-9BDF-EDAD6651557B}" destId="{9283AF7F-D693-4B07-B0ED-A93C8343D50F}" srcOrd="2" destOrd="0" presId="urn:microsoft.com/office/officeart/2005/8/layout/process1"/>
    <dgm:cxn modelId="{905F3E43-9789-49D8-B48B-DBFF01CE28AC}" type="presParOf" srcId="{D7E6750C-1E8E-47EE-9BDF-EDAD6651557B}" destId="{C98D3829-E921-4159-8F5D-952F6014E98D}" srcOrd="3" destOrd="0" presId="urn:microsoft.com/office/officeart/2005/8/layout/process1"/>
    <dgm:cxn modelId="{78112D54-91AB-473A-B39E-87148E9E2C43}" type="presParOf" srcId="{C98D3829-E921-4159-8F5D-952F6014E98D}" destId="{A415B14D-11E9-4BFA-9ACE-EC1A989762FF}" srcOrd="0" destOrd="0" presId="urn:microsoft.com/office/officeart/2005/8/layout/process1"/>
    <dgm:cxn modelId="{92CDDEB4-2EEA-45A5-B8A5-2F81EE0E7B75}" type="presParOf" srcId="{D7E6750C-1E8E-47EE-9BDF-EDAD6651557B}" destId="{1249D3F2-0952-46AD-A209-7137F5BB0A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4E92E-494F-4605-82E4-01886B061042}">
      <dsp:nvSpPr>
        <dsp:cNvPr id="0" name=""/>
        <dsp:cNvSpPr/>
      </dsp:nvSpPr>
      <dsp:spPr>
        <a:xfrm>
          <a:off x="0" y="-134571"/>
          <a:ext cx="8128000" cy="216388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</a:rPr>
            <a:t>Демонстративный суицид </a:t>
          </a:r>
          <a:endParaRPr lang="ru-RU" sz="6000" kern="1200" dirty="0">
            <a:solidFill>
              <a:schemeClr val="tx1"/>
            </a:solidFill>
          </a:endParaRPr>
        </a:p>
      </dsp:txBody>
      <dsp:txXfrm>
        <a:off x="0" y="-134571"/>
        <a:ext cx="8128000" cy="2163885"/>
      </dsp:txXfrm>
    </dsp:sp>
    <dsp:sp modelId="{D703F70F-AFFB-4957-910B-EF4BDF4141FD}">
      <dsp:nvSpPr>
        <dsp:cNvPr id="0" name=""/>
        <dsp:cNvSpPr/>
      </dsp:nvSpPr>
      <dsp:spPr>
        <a:xfrm>
          <a:off x="0" y="1760171"/>
          <a:ext cx="4064000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>
              <a:solidFill>
                <a:schemeClr val="tx1"/>
              </a:solidFill>
            </a:rPr>
            <a:t>Шантаж</a:t>
          </a:r>
          <a:endParaRPr lang="ru-RU" sz="6400" kern="1200" dirty="0">
            <a:solidFill>
              <a:schemeClr val="tx1"/>
            </a:solidFill>
          </a:endParaRPr>
        </a:p>
      </dsp:txBody>
      <dsp:txXfrm>
        <a:off x="0" y="1760171"/>
        <a:ext cx="4064000" cy="3413760"/>
      </dsp:txXfrm>
    </dsp:sp>
    <dsp:sp modelId="{44BFF0F3-3C52-4DC0-BFEE-24B96ACEA8D3}">
      <dsp:nvSpPr>
        <dsp:cNvPr id="0" name=""/>
        <dsp:cNvSpPr/>
      </dsp:nvSpPr>
      <dsp:spPr>
        <a:xfrm>
          <a:off x="4064000" y="1760171"/>
          <a:ext cx="4064000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>
              <a:solidFill>
                <a:schemeClr val="tx1"/>
              </a:solidFill>
            </a:rPr>
            <a:t>Внимание</a:t>
          </a:r>
          <a:endParaRPr lang="ru-RU" sz="6400" kern="1200" dirty="0">
            <a:solidFill>
              <a:schemeClr val="tx1"/>
            </a:solidFill>
          </a:endParaRPr>
        </a:p>
      </dsp:txBody>
      <dsp:txXfrm>
        <a:off x="4064000" y="1760171"/>
        <a:ext cx="4064000" cy="3413760"/>
      </dsp:txXfrm>
    </dsp:sp>
    <dsp:sp modelId="{2910E42A-D3B8-4131-B4E9-A82A267DE421}">
      <dsp:nvSpPr>
        <dsp:cNvPr id="0" name=""/>
        <dsp:cNvSpPr/>
      </dsp:nvSpPr>
      <dsp:spPr>
        <a:xfrm>
          <a:off x="0" y="5173931"/>
          <a:ext cx="8128000" cy="3793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8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59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7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5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0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9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9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9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81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1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3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2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62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9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8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8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62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52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0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8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54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46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8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2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44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84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9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74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2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0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72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4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2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63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5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8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7E69-43B5-4A43-BC23-DF7F941E89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8C12-11AF-4796-AD41-0FC78364954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67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45A8-04AC-4812-A001-3B5F33FDCB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9F19-EC17-485E-9175-7A563408027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98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D7AC-C5B3-43F0-AE51-E6545C24AA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5757-F310-4D3E-95E4-E709CBC111C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5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3AE2-F282-4EBC-9CAC-87FD81CF6D8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4D43-D530-41C1-9373-F05CF2444BE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9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8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C0BE-D900-462F-9E39-ED12A8647A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CD0B-7CB8-4AEB-B5BA-A5C1E2F2208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30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9063-AAC2-4A79-A68F-EEE636B198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AC8C-30C2-496C-9C37-057A8D16B89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49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F505-2D05-4770-B64A-DF77061BDF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DF0E-D567-42AB-8CFA-0E71BD3AD6A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7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4E94-2187-4A5F-B2ED-D3B6A26816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1FC6-CAD4-46B8-96EE-F9B14B5A3EE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43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95E7-A420-4637-A2C0-221D357F517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82F2-307D-4AE0-ADBB-75AA0DAA718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38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0590-72FE-4B04-944D-73FF98FF44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3A44-97C6-413B-BAA9-AFCDDD762FA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2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618B-CDBD-474A-AA93-A379E2242EB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D3C9-4424-4310-9E84-D263D3FEC2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3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38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92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2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0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07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55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11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82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80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5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1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4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16DB5-1A35-40CA-B7AC-2F6CE6D70C2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2E7C4-354A-4412-99DF-C90C1A41923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mss2002@yandex.ru" TargetMode="Externa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Хабаровский центр </a:t>
            </a:r>
            <a:br>
              <a:rPr lang="ru-RU" dirty="0" smtClean="0"/>
            </a:br>
            <a:r>
              <a:rPr lang="ru-RU" dirty="0" smtClean="0"/>
              <a:t>психолого-педагогической, </a:t>
            </a:r>
            <a:br>
              <a:rPr lang="ru-RU" dirty="0" smtClean="0"/>
            </a:br>
            <a:r>
              <a:rPr lang="ru-RU" dirty="0" smtClean="0"/>
              <a:t>медицинской и социальной помощи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		лекция «Суицидальное поведение: признаки, алгоритм действий, первая психологическая помощь»</a:t>
            </a:r>
          </a:p>
          <a:p>
            <a:pPr algn="r"/>
            <a:r>
              <a:rPr lang="ru-RU" dirty="0" smtClean="0"/>
              <a:t>Гончаренко К.В.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4" y="2283541"/>
            <a:ext cx="1200446" cy="9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18783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1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Юрьевна\Desktop\Жанна 2\Схема реагирования при суицид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4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психологическая помощь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03137"/>
              </p:ext>
            </p:extLst>
          </p:nvPr>
        </p:nvGraphicFramePr>
        <p:xfrm>
          <a:off x="609600" y="1600200"/>
          <a:ext cx="10972800" cy="371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0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принципы психологической помощи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Сохраняйте спокойствие и не осуждайте.</a:t>
            </a:r>
            <a:endParaRPr lang="en-US" dirty="0" smtClean="0"/>
          </a:p>
          <a:p>
            <a:r>
              <a:rPr lang="ru-RU" dirty="0" smtClean="0"/>
              <a:t>Говорите искренне.</a:t>
            </a:r>
          </a:p>
          <a:p>
            <a:r>
              <a:rPr lang="ru-RU" dirty="0" smtClean="0"/>
              <a:t>Постарайтесь выяснить на сколько серьезна угроза. Постарайтесь узнать, есть ли у него (нее) план действий.</a:t>
            </a:r>
            <a:endParaRPr lang="ru-RU" dirty="0"/>
          </a:p>
          <a:p>
            <a:r>
              <a:rPr lang="ru-RU" dirty="0" smtClean="0"/>
              <a:t>Убедите </a:t>
            </a:r>
            <a:r>
              <a:rPr lang="ru-RU" dirty="0"/>
              <a:t>его (ее) в том, что непременно есть человек, к которому можно обратиться за помощью.</a:t>
            </a:r>
          </a:p>
          <a:p>
            <a:r>
              <a:rPr lang="ru-RU" dirty="0"/>
              <a:t>Покажите, что хотите поговорите о чувствах, что не осуждаете его (ее) за эти чувства.</a:t>
            </a:r>
          </a:p>
          <a:p>
            <a:r>
              <a:rPr lang="ru-RU" dirty="0"/>
              <a:t>Избегайте фразы «Я тебя понимаю», используйте фразу «Я чувствую, что тебе тяжело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Скажите, что вы не хотите, чтобы он (она) уходил из жизни.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512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Чего делать не следует!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 отталкивайте его, если он решил разделить с вами свои проблемы, даже если вы потрясены ситуацией</a:t>
            </a:r>
            <a:r>
              <a:rPr lang="ru-RU" dirty="0" smtClean="0"/>
              <a:t>.</a:t>
            </a:r>
          </a:p>
          <a:p>
            <a:r>
              <a:rPr lang="ru-RU" dirty="0"/>
              <a:t>Не показывайте, что вы шокированы заявлениями обратившегося, даже если вы действительно испытали эмоциональное потрясение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Не предлагайте того. Что не в</a:t>
            </a:r>
            <a:r>
              <a:rPr lang="en-US" dirty="0"/>
              <a:t> </a:t>
            </a:r>
            <a:r>
              <a:rPr lang="ru-RU" dirty="0"/>
              <a:t>состоянии гарантировать («Конечно, твоя семья тебе может</a:t>
            </a:r>
            <a:r>
              <a:rPr lang="ru-RU" dirty="0" smtClean="0"/>
              <a:t>»).</a:t>
            </a:r>
          </a:p>
          <a:p>
            <a:r>
              <a:rPr lang="ru-RU" dirty="0"/>
              <a:t>Не предлагайте упрощенных вариантов решения («Все что необходимо, это поспать. Утро вечера мудренее»)</a:t>
            </a:r>
          </a:p>
          <a:p>
            <a:r>
              <a:rPr lang="ru-RU" dirty="0" smtClean="0"/>
              <a:t>Не обесценивайте проблему.</a:t>
            </a:r>
          </a:p>
          <a:p>
            <a:r>
              <a:rPr lang="ru-RU" dirty="0" smtClean="0"/>
              <a:t>Не </a:t>
            </a:r>
            <a:r>
              <a:rPr lang="ru-RU" dirty="0"/>
              <a:t>вступайте в дискуссию о допустимости самоубийства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говорите фразы «Это плохо», «Будут страдать близкие», «Надо быть ответственным человеком».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Специалисты КГБУ «Хабаровский центр психолого-педагогической, медицинской и социальной помощи» (психологи, врач-психиатр, врач-психотерапевт) готовы оказать экстренную психологическую помощь и поддержку в кризисных ситуациях.</a:t>
            </a:r>
          </a:p>
          <a:p>
            <a:endParaRPr lang="ru-RU" dirty="0" smtClean="0"/>
          </a:p>
          <a:p>
            <a:r>
              <a:rPr lang="ru-RU" dirty="0" smtClean="0"/>
              <a:t>С нами можно связаться по телефону, записаться на прием:</a:t>
            </a:r>
          </a:p>
          <a:p>
            <a:pPr algn="ctr">
              <a:buFontTx/>
              <a:buChar char="-"/>
            </a:pPr>
            <a:r>
              <a:rPr lang="ru-RU" b="1" dirty="0" smtClean="0"/>
              <a:t>8 (4212) 36-29-60</a:t>
            </a:r>
          </a:p>
          <a:p>
            <a:pPr algn="ctr"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2"/>
              </a:rPr>
              <a:t>pmss</a:t>
            </a:r>
            <a:r>
              <a:rPr lang="ru-RU" u="sng" dirty="0" smtClean="0">
                <a:hlinkClick r:id="rId2"/>
              </a:rPr>
              <a:t>2002@</a:t>
            </a:r>
            <a:r>
              <a:rPr lang="en-US" u="sng" dirty="0" err="1" smtClean="0">
                <a:hlinkClick r:id="rId2"/>
              </a:rPr>
              <a:t>yandex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 </a:t>
            </a:r>
          </a:p>
          <a:p>
            <a:pPr algn="ctr">
              <a:buFontTx/>
              <a:buChar char="-"/>
            </a:pPr>
            <a:r>
              <a:rPr lang="ru-RU" dirty="0" smtClean="0"/>
              <a:t>Телефон доверия: </a:t>
            </a:r>
          </a:p>
          <a:p>
            <a:pPr algn="ctr">
              <a:buFontTx/>
              <a:buChar char="-"/>
            </a:pPr>
            <a:r>
              <a:rPr lang="ru-RU" b="1" dirty="0" smtClean="0"/>
              <a:t>8(4212) 30-74-70</a:t>
            </a:r>
            <a:r>
              <a:rPr lang="ru-RU" b="1" dirty="0"/>
              <a:t>, </a:t>
            </a:r>
            <a:r>
              <a:rPr lang="ru-RU" b="1" dirty="0" smtClean="0"/>
              <a:t>8-800-2000-122 (бесплатно со всех видов связи)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адрес учреждения: </a:t>
            </a:r>
          </a:p>
          <a:p>
            <a:pPr algn="ctr">
              <a:buFontTx/>
              <a:buChar char="-"/>
            </a:pPr>
            <a:r>
              <a:rPr lang="ru-RU" dirty="0" smtClean="0"/>
              <a:t>680023, г.Хабаровск, </a:t>
            </a:r>
            <a:r>
              <a:rPr lang="ru-RU" b="1" dirty="0" smtClean="0"/>
              <a:t>проезд Трамвайный, 5а.   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9245351"/>
              </p:ext>
            </p:extLst>
          </p:nvPr>
        </p:nvGraphicFramePr>
        <p:xfrm>
          <a:off x="1056068" y="719666"/>
          <a:ext cx="10328855" cy="556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2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61055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8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9968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14465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1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Поведенческие признаки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200" b="1" dirty="0"/>
              <a:t>Отчаяние и плач. </a:t>
            </a:r>
            <a:endParaRPr lang="ru-RU" sz="3200" b="1" dirty="0" smtClean="0"/>
          </a:p>
          <a:p>
            <a:r>
              <a:rPr lang="ru-RU" sz="3200" b="1" dirty="0"/>
              <a:t>Нехватка жизненной активности</a:t>
            </a:r>
            <a:r>
              <a:rPr lang="ru-RU" sz="3200" b="1" dirty="0" smtClean="0"/>
              <a:t>.</a:t>
            </a:r>
          </a:p>
          <a:p>
            <a:r>
              <a:rPr lang="ru-RU" sz="3200" b="1" dirty="0"/>
              <a:t>Вялость и апатия.</a:t>
            </a:r>
          </a:p>
          <a:p>
            <a:r>
              <a:rPr lang="ru-RU" sz="3200" b="1" dirty="0"/>
              <a:t>Уход от обычной социальной активности, замкнутость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r>
              <a:rPr lang="ru-RU" sz="3200" b="1" dirty="0"/>
              <a:t>Самоизоляция от семьи и любимых людей.</a:t>
            </a:r>
          </a:p>
          <a:p>
            <a:r>
              <a:rPr lang="ru-RU" sz="3200" b="1" dirty="0"/>
              <a:t>Рост употребления алкоголя или наркотиков.</a:t>
            </a:r>
          </a:p>
          <a:p>
            <a:r>
              <a:rPr lang="ru-RU" sz="3200" b="1" dirty="0" smtClean="0"/>
              <a:t>Приведение </a:t>
            </a:r>
            <a:r>
              <a:rPr lang="ru-RU" sz="3200" b="1" dirty="0"/>
              <a:t>в порядок своих дел.</a:t>
            </a:r>
          </a:p>
          <a:p>
            <a:r>
              <a:rPr lang="ru-RU" sz="3200" b="1" dirty="0"/>
              <a:t>Отказ от личных вещей.</a:t>
            </a:r>
          </a:p>
          <a:p>
            <a:r>
              <a:rPr lang="ru-RU" sz="3200" b="1" dirty="0"/>
              <a:t>Суицидальные попытки в прошлом.</a:t>
            </a:r>
          </a:p>
          <a:p>
            <a:r>
              <a:rPr lang="ru-RU" sz="3200" b="1" dirty="0"/>
              <a:t>Чувство вины, упрек в свой адрес, ощущение бесполезности и низкая самооценка.</a:t>
            </a:r>
          </a:p>
          <a:p>
            <a:r>
              <a:rPr lang="ru-RU" sz="3200" b="1" dirty="0"/>
              <a:t>Потеря интереса к увлечениям, спорту, учебе.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b="1" dirty="0"/>
              <a:t>Не соблюдение правил личной гигиены и ухода за внешностью.</a:t>
            </a:r>
          </a:p>
          <a:p>
            <a:r>
              <a:rPr lang="ru-RU" sz="3300" b="1" dirty="0"/>
              <a:t>Скудные планы на будущее.</a:t>
            </a:r>
          </a:p>
          <a:p>
            <a:r>
              <a:rPr lang="ru-RU" sz="3300" dirty="0"/>
              <a:t>Неоднократное обращение к теме смерти в литературе и живописи.</a:t>
            </a:r>
          </a:p>
          <a:p>
            <a:r>
              <a:rPr lang="ru-RU" sz="3300" dirty="0"/>
              <a:t>Повторное прослушивание грустной музыки и песен.</a:t>
            </a:r>
          </a:p>
          <a:p>
            <a:r>
              <a:rPr lang="ru-RU" sz="3300" dirty="0"/>
              <a:t>Изменение суточного ритма (бодрствование ночью и сон днем).</a:t>
            </a:r>
          </a:p>
          <a:p>
            <a:r>
              <a:rPr lang="ru-RU" sz="3300" dirty="0"/>
              <a:t>Повышение или потеря аппетита.</a:t>
            </a:r>
          </a:p>
          <a:p>
            <a:r>
              <a:rPr lang="ru-RU" sz="3300" dirty="0"/>
              <a:t>Неспособность сконцентрироваться и принимать решения, смятение.</a:t>
            </a:r>
          </a:p>
          <a:p>
            <a:r>
              <a:rPr lang="ru-RU" sz="3300" dirty="0"/>
              <a:t>Стремление к рискованным действиям, например, безрассудное  хождение по карнизам.</a:t>
            </a:r>
          </a:p>
          <a:p>
            <a:r>
              <a:rPr lang="ru-RU" sz="3300" dirty="0"/>
              <a:t>Стремление к тому, чтобы их оставили в покое, что вызывает раздражение со стороны других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Ситуационные признаки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Проблемы в отношениях с партнером</a:t>
            </a:r>
            <a:endParaRPr lang="ru-RU" dirty="0"/>
          </a:p>
          <a:p>
            <a:r>
              <a:rPr lang="ru-RU" dirty="0"/>
              <a:t>Смерть любимого человека, особенно родителей или близких родственников.</a:t>
            </a:r>
          </a:p>
          <a:p>
            <a:r>
              <a:rPr lang="ru-RU" dirty="0"/>
              <a:t>Недавняя перемена места жительства.</a:t>
            </a:r>
          </a:p>
          <a:p>
            <a:r>
              <a:rPr lang="ru-RU" dirty="0"/>
              <a:t>Семейные </a:t>
            </a:r>
            <a:r>
              <a:rPr lang="ru-RU" dirty="0" smtClean="0"/>
              <a:t>неурядицы (кризис в семье, алкоголизм)</a:t>
            </a:r>
            <a:endParaRPr lang="ru-RU" dirty="0"/>
          </a:p>
          <a:p>
            <a:r>
              <a:rPr lang="ru-RU" dirty="0"/>
              <a:t>Неприятности с законом.</a:t>
            </a:r>
          </a:p>
          <a:p>
            <a:r>
              <a:rPr lang="ru-RU" dirty="0"/>
              <a:t>Коммуникативные затруднения.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Проблемы с учебой.</a:t>
            </a:r>
          </a:p>
          <a:p>
            <a:r>
              <a:rPr lang="ru-RU" dirty="0"/>
              <a:t>Социальная изоляция, особенно от семьи или друзей, чувствует себя отверженным.</a:t>
            </a:r>
          </a:p>
          <a:p>
            <a:r>
              <a:rPr lang="ru-RU" dirty="0"/>
              <a:t>Хроническая, прогрессирующая болезнь.</a:t>
            </a:r>
          </a:p>
          <a:p>
            <a:r>
              <a:rPr lang="ru-RU" dirty="0"/>
              <a:t>Нежелательная беременность.</a:t>
            </a:r>
          </a:p>
          <a:p>
            <a:r>
              <a:rPr lang="ru-RU" dirty="0"/>
              <a:t>Развод родителей</a:t>
            </a:r>
          </a:p>
          <a:p>
            <a:r>
              <a:rPr lang="ru-RU" dirty="0"/>
              <a:t>Является или ощущает себя жертвой насилия (физического, сексуального или эмоционального)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Вербальные признаки</a:t>
            </a:r>
            <a:endParaRPr lang="ru-RU" sz="4000" u="sng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91544" y="764704"/>
            <a:ext cx="8219256" cy="5688632"/>
          </a:xfrm>
        </p:spPr>
        <p:txBody>
          <a:bodyPr numCol="2">
            <a:noAutofit/>
          </a:bodyPr>
          <a:lstStyle/>
          <a:p>
            <a:r>
              <a:rPr lang="ru-RU" sz="2200" dirty="0" smtClean="0"/>
              <a:t>«</a:t>
            </a:r>
            <a:r>
              <a:rPr lang="ru-RU" sz="2200" dirty="0"/>
              <a:t>Я подумываю о самоубийстве» или «Было бы лучше умереть» или «Я не хочу больше жить».</a:t>
            </a:r>
          </a:p>
          <a:p>
            <a:r>
              <a:rPr lang="ru-RU" sz="2200" dirty="0"/>
              <a:t>Косвенные </a:t>
            </a:r>
            <a:r>
              <a:rPr lang="ru-RU" sz="2200" dirty="0" smtClean="0"/>
              <a:t>прощания: </a:t>
            </a:r>
            <a:r>
              <a:rPr lang="ru-RU" sz="2200" dirty="0"/>
              <a:t>«Вам не придется больше обо мне беспокоиться» или «Мне все надоело» или «Они пожалеют, когда я уйду».</a:t>
            </a:r>
          </a:p>
          <a:p>
            <a:r>
              <a:rPr lang="ru-RU" sz="2200" dirty="0"/>
              <a:t>Намек на смерть или шутки по этому поводу. Многозначительное прощание с другими людьми.</a:t>
            </a:r>
          </a:p>
          <a:p>
            <a:r>
              <a:rPr lang="ru-RU" sz="2200" dirty="0"/>
              <a:t>А также фразы типа:</a:t>
            </a:r>
          </a:p>
          <a:p>
            <a:r>
              <a:rPr lang="ru-RU" sz="2200" dirty="0"/>
              <a:t>- «Я решил покончить с собой». </a:t>
            </a:r>
          </a:p>
          <a:p>
            <a:r>
              <a:rPr lang="ru-RU" sz="2200" dirty="0"/>
              <a:t>- «Надоело. Сколько можно! Сыт по горло!»</a:t>
            </a:r>
          </a:p>
          <a:p>
            <a:r>
              <a:rPr lang="ru-RU" sz="2200" dirty="0"/>
              <a:t>- «Лучше умереть!»</a:t>
            </a:r>
          </a:p>
          <a:p>
            <a:r>
              <a:rPr lang="ru-RU" sz="2200" dirty="0"/>
              <a:t>- «Пожил и хватит!» </a:t>
            </a:r>
          </a:p>
          <a:p>
            <a:r>
              <a:rPr lang="ru-RU" sz="2200" dirty="0"/>
              <a:t>- «Ненавижу всех и всё!»</a:t>
            </a:r>
          </a:p>
          <a:p>
            <a:r>
              <a:rPr lang="ru-RU" sz="2200" dirty="0"/>
              <a:t>- «Ненавижу свою жизнь!» </a:t>
            </a:r>
          </a:p>
          <a:p>
            <a:r>
              <a:rPr lang="ru-RU" sz="2200" dirty="0"/>
              <a:t>- «Единственный выход умереть!»</a:t>
            </a:r>
          </a:p>
          <a:p>
            <a:r>
              <a:rPr lang="ru-RU" sz="2200" dirty="0"/>
              <a:t>- «Больше ты меня не увидишь!»</a:t>
            </a:r>
          </a:p>
          <a:p>
            <a:r>
              <a:rPr lang="ru-RU" sz="2200" dirty="0"/>
              <a:t>- «Ты веришь в переселение душ? Когда-нибудь, может, и я вернусь в этот мир!» </a:t>
            </a:r>
          </a:p>
          <a:p>
            <a:r>
              <a:rPr lang="ru-RU" sz="2200" dirty="0"/>
              <a:t>- «Если мы больше не увидимся, спасибо за все!» </a:t>
            </a:r>
          </a:p>
        </p:txBody>
      </p:sp>
    </p:spTree>
    <p:extLst>
      <p:ext uri="{BB962C8B-B14F-4D97-AF65-F5344CB8AC3E}">
        <p14:creationId xmlns:p14="http://schemas.microsoft.com/office/powerpoint/2010/main" val="322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60648"/>
            <a:ext cx="8229600" cy="64087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8400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Эмоциональные </a:t>
            </a:r>
            <a:r>
              <a:rPr lang="ru-RU" sz="840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проявления</a:t>
            </a:r>
          </a:p>
          <a:p>
            <a:pPr algn="ctr">
              <a:buNone/>
            </a:pPr>
            <a:endParaRPr lang="ru-RU" sz="5100" b="1" dirty="0" smtClean="0"/>
          </a:p>
          <a:p>
            <a:pPr lvl="0"/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Апатия</a:t>
            </a:r>
          </a:p>
          <a:p>
            <a:pPr lvl="0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Тревога</a:t>
            </a:r>
          </a:p>
          <a:p>
            <a:pPr lvl="0"/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Негативные, агрессивные состояния (гнев, злоба, ненависть)</a:t>
            </a:r>
          </a:p>
          <a:p>
            <a:pPr lvl="0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Чувство бессилия</a:t>
            </a:r>
          </a:p>
          <a:p>
            <a:pPr lvl="0"/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Обесценивание жизни</a:t>
            </a:r>
          </a:p>
        </p:txBody>
      </p:sp>
    </p:spTree>
    <p:extLst>
      <p:ext uri="{BB962C8B-B14F-4D97-AF65-F5344CB8AC3E}">
        <p14:creationId xmlns:p14="http://schemas.microsoft.com/office/powerpoint/2010/main" val="2153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683</Words>
  <Application>Microsoft Office PowerPoint</Application>
  <PresentationFormat>Широкоэкранный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8_Тема Office</vt:lpstr>
      <vt:lpstr>9_Тема Office</vt:lpstr>
      <vt:lpstr>10_Тема Office</vt:lpstr>
      <vt:lpstr>11_Тема Office</vt:lpstr>
      <vt:lpstr>2_138</vt:lpstr>
      <vt:lpstr>1_Тема Office</vt:lpstr>
      <vt:lpstr>Хабаровский центр  психолого-педагогической,  медицинской и социальной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Поведенческие признаки </vt:lpstr>
      <vt:lpstr>Ситуационные признаки </vt:lpstr>
      <vt:lpstr>Вербальные признаки</vt:lpstr>
      <vt:lpstr>Презентация PowerPoint</vt:lpstr>
      <vt:lpstr>Алгоритм действий</vt:lpstr>
      <vt:lpstr>Презентация PowerPoint</vt:lpstr>
      <vt:lpstr>Первая психологическая помощь</vt:lpstr>
      <vt:lpstr>Общие принципы психологической помощи </vt:lpstr>
      <vt:lpstr>Чего делать не следует!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</dc:creator>
  <cp:lastModifiedBy>25</cp:lastModifiedBy>
  <cp:revision>36</cp:revision>
  <dcterms:created xsi:type="dcterms:W3CDTF">2017-09-26T06:52:03Z</dcterms:created>
  <dcterms:modified xsi:type="dcterms:W3CDTF">2017-10-24T02:45:47Z</dcterms:modified>
</cp:coreProperties>
</file>